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413" r:id="rId3"/>
    <p:sldId id="415" r:id="rId4"/>
    <p:sldId id="416" r:id="rId5"/>
    <p:sldId id="417" r:id="rId6"/>
    <p:sldId id="418" r:id="rId7"/>
    <p:sldId id="419" r:id="rId8"/>
    <p:sldId id="420" r:id="rId9"/>
    <p:sldId id="422" r:id="rId10"/>
  </p:sldIdLst>
  <p:sldSz cx="12192000" cy="6858000"/>
  <p:notesSz cx="6797675" cy="9926638"/>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ED6"/>
    <a:srgbClr val="37CBFF"/>
    <a:srgbClr val="5C85AA"/>
    <a:srgbClr val="F3F6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CA3B2E-3373-4F34-9333-EDF9B4390916}" v="2" dt="2024-09-26T08:21:17.0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40" autoAdjust="0"/>
    <p:restoredTop sz="95745" autoAdjust="0"/>
  </p:normalViewPr>
  <p:slideViewPr>
    <p:cSldViewPr snapToGrid="0">
      <p:cViewPr varScale="1">
        <p:scale>
          <a:sx n="89" d="100"/>
          <a:sy n="89" d="100"/>
        </p:scale>
        <p:origin x="53" y="77"/>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rgita Augustinavičienė" userId="8019793c-63c5-412c-80b0-41f70567b7be" providerId="ADAL" clId="{F2CA3B2E-3373-4F34-9333-EDF9B4390916}"/>
    <pc:docChg chg="addSld modSld">
      <pc:chgData name="Jurgita Augustinavičienė" userId="8019793c-63c5-412c-80b0-41f70567b7be" providerId="ADAL" clId="{F2CA3B2E-3373-4F34-9333-EDF9B4390916}" dt="2024-09-26T08:21:17.023" v="1"/>
      <pc:docMkLst>
        <pc:docMk/>
      </pc:docMkLst>
      <pc:sldChg chg="add">
        <pc:chgData name="Jurgita Augustinavičienė" userId="8019793c-63c5-412c-80b0-41f70567b7be" providerId="ADAL" clId="{F2CA3B2E-3373-4F34-9333-EDF9B4390916}" dt="2024-09-26T08:19:59.121" v="0"/>
        <pc:sldMkLst>
          <pc:docMk/>
          <pc:sldMk cId="122705261" sldId="420"/>
        </pc:sldMkLst>
      </pc:sldChg>
      <pc:sldChg chg="add">
        <pc:chgData name="Jurgita Augustinavičienė" userId="8019793c-63c5-412c-80b0-41f70567b7be" providerId="ADAL" clId="{F2CA3B2E-3373-4F34-9333-EDF9B4390916}" dt="2024-09-26T08:21:17.023" v="1"/>
        <pc:sldMkLst>
          <pc:docMk/>
          <pc:sldMk cId="1586099048" sldId="42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1BF0C4F-1A56-4241-A387-468692EE2ECA}" type="datetimeFigureOut">
              <a:rPr lang="lt-LT" smtClean="0"/>
              <a:t>2024-09-26</a:t>
            </a:fld>
            <a:endParaRPr lang="lt-LT"/>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lt-LT"/>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lt-LT"/>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F14028C-1436-44D4-9689-1E4556360E9A}" type="slidenum">
              <a:rPr lang="lt-LT" smtClean="0"/>
              <a:t>‹#›</a:t>
            </a:fld>
            <a:endParaRPr lang="lt-LT"/>
          </a:p>
        </p:txBody>
      </p:sp>
    </p:spTree>
    <p:extLst>
      <p:ext uri="{BB962C8B-B14F-4D97-AF65-F5344CB8AC3E}">
        <p14:creationId xmlns:p14="http://schemas.microsoft.com/office/powerpoint/2010/main" val="94474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14028C-1436-44D4-9689-1E4556360E9A}" type="slidenum">
              <a:rPr kumimoji="0" lang="lt-L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lt-L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28216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inis lapas">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stretch>
            <a:fillRect/>
          </a:stretch>
        </p:blipFill>
        <p:spPr>
          <a:xfrm>
            <a:off x="250126" y="127250"/>
            <a:ext cx="11731668" cy="6626046"/>
          </a:xfrm>
          <a:prstGeom prst="rect">
            <a:avLst/>
          </a:prstGeom>
        </p:spPr>
      </p:pic>
      <p:sp>
        <p:nvSpPr>
          <p:cNvPr id="1264" name="Title 1"/>
          <p:cNvSpPr>
            <a:spLocks noGrp="1"/>
          </p:cNvSpPr>
          <p:nvPr>
            <p:ph type="ctrTitle" hasCustomPrompt="1"/>
          </p:nvPr>
        </p:nvSpPr>
        <p:spPr>
          <a:xfrm>
            <a:off x="2041785" y="927672"/>
            <a:ext cx="8382079" cy="2387600"/>
          </a:xfrm>
        </p:spPr>
        <p:txBody>
          <a:bodyPr anchor="b">
            <a:normAutofit/>
          </a:bodyPr>
          <a:lstStyle>
            <a:lvl1pPr algn="ctr">
              <a:defRPr sz="3600">
                <a:solidFill>
                  <a:srgbClr val="009ED6"/>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endParaRPr lang="lt-LT" dirty="0"/>
          </a:p>
        </p:txBody>
      </p:sp>
      <p:sp>
        <p:nvSpPr>
          <p:cNvPr id="1265" name="Subtitle 2"/>
          <p:cNvSpPr>
            <a:spLocks noGrp="1"/>
          </p:cNvSpPr>
          <p:nvPr>
            <p:ph type="subTitle" idx="1"/>
          </p:nvPr>
        </p:nvSpPr>
        <p:spPr>
          <a:xfrm>
            <a:off x="2041785" y="3583585"/>
            <a:ext cx="8382079" cy="1655762"/>
          </a:xfrm>
          <a:prstGeom prst="rect">
            <a:avLst/>
          </a:prstGeom>
        </p:spPr>
        <p:txBody>
          <a:bodyPr/>
          <a:lstStyle>
            <a:lvl1pPr marL="0" indent="0" algn="ctr">
              <a:buNone/>
              <a:defRPr sz="240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t-LT" dirty="0"/>
          </a:p>
        </p:txBody>
      </p:sp>
      <p:sp>
        <p:nvSpPr>
          <p:cNvPr id="1266" name="Hexagon 1265"/>
          <p:cNvSpPr>
            <a:spLocks noChangeAspect="1"/>
          </p:cNvSpPr>
          <p:nvPr userDrawn="1"/>
        </p:nvSpPr>
        <p:spPr>
          <a:xfrm rot="5400000">
            <a:off x="411931" y="4466998"/>
            <a:ext cx="1917257" cy="16776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sp>
        <p:nvSpPr>
          <p:cNvPr id="480" name="Hexagon 479"/>
          <p:cNvSpPr>
            <a:spLocks noChangeAspect="1"/>
          </p:cNvSpPr>
          <p:nvPr userDrawn="1"/>
        </p:nvSpPr>
        <p:spPr>
          <a:xfrm rot="5400000">
            <a:off x="9898833" y="3486084"/>
            <a:ext cx="1917257" cy="1677600"/>
          </a:xfrm>
          <a:prstGeom prst="hexagon">
            <a:avLst>
              <a:gd name="adj" fmla="val 29199"/>
              <a:gd name="vf" fmla="val 115470"/>
            </a:avLst>
          </a:prstGeom>
          <a:no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sp>
        <p:nvSpPr>
          <p:cNvPr id="481" name="Hexagon 480"/>
          <p:cNvSpPr>
            <a:spLocks noChangeAspect="1"/>
          </p:cNvSpPr>
          <p:nvPr userDrawn="1"/>
        </p:nvSpPr>
        <p:spPr>
          <a:xfrm rot="5400000">
            <a:off x="7669983" y="259509"/>
            <a:ext cx="1917257" cy="1677600"/>
          </a:xfrm>
          <a:prstGeom prst="hexagon">
            <a:avLst>
              <a:gd name="adj" fmla="val 29199"/>
              <a:gd name="vf" fmla="val 115470"/>
            </a:avLst>
          </a:prstGeom>
          <a:no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pic>
        <p:nvPicPr>
          <p:cNvPr id="2" name="Picture 1">
            <a:extLst>
              <a:ext uri="{FF2B5EF4-FFF2-40B4-BE49-F238E27FC236}">
                <a16:creationId xmlns:a16="http://schemas.microsoft.com/office/drawing/2014/main" id="{287F9E5F-E4FB-D460-0620-FD497D82EF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9272" y="5494878"/>
            <a:ext cx="1363628" cy="274249"/>
          </a:xfrm>
          <a:prstGeom prst="rect">
            <a:avLst/>
          </a:prstGeom>
        </p:spPr>
      </p:pic>
      <p:pic>
        <p:nvPicPr>
          <p:cNvPr id="5" name="Picture 4">
            <a:extLst>
              <a:ext uri="{FF2B5EF4-FFF2-40B4-BE49-F238E27FC236}">
                <a16:creationId xmlns:a16="http://schemas.microsoft.com/office/drawing/2014/main" id="{6F0F3F46-F06E-9EBE-61DC-858DD9D2C34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32559" y="4593790"/>
            <a:ext cx="1476000" cy="1043016"/>
          </a:xfrm>
          <a:prstGeom prst="rect">
            <a:avLst/>
          </a:prstGeom>
        </p:spPr>
      </p:pic>
    </p:spTree>
    <p:extLst>
      <p:ext uri="{BB962C8B-B14F-4D97-AF65-F5344CB8AC3E}">
        <p14:creationId xmlns:p14="http://schemas.microsoft.com/office/powerpoint/2010/main" val="3385623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zentacijos slaida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8475" y="304603"/>
            <a:ext cx="9020175" cy="966057"/>
          </a:xfrm>
        </p:spPr>
        <p:txBody>
          <a:bodyPr>
            <a:normAutofit/>
          </a:bodyPr>
          <a:lstStyle>
            <a:lvl1pPr>
              <a:defRPr lang="en-US" sz="3200" kern="1200" smtClean="0">
                <a:solidFill>
                  <a:srgbClr val="009ED6"/>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a:t>
            </a:r>
            <a:r>
              <a:rPr lang="lt-LT" dirty="0"/>
              <a:t>e</a:t>
            </a:r>
            <a:r>
              <a:rPr lang="en-US" dirty="0" err="1"/>
              <a:t>dit</a:t>
            </a:r>
            <a:r>
              <a:rPr lang="en-US" dirty="0"/>
              <a:t> Master title style</a:t>
            </a:r>
            <a:r>
              <a:rPr lang="lt-LT" dirty="0"/>
              <a:t> </a:t>
            </a:r>
            <a:r>
              <a:rPr lang="lt-LT" dirty="0" err="1"/>
              <a:t>ad</a:t>
            </a:r>
            <a:r>
              <a:rPr lang="lt-LT" dirty="0"/>
              <a:t> </a:t>
            </a:r>
            <a:r>
              <a:rPr lang="lt-LT" dirty="0" err="1"/>
              <a:t>asd</a:t>
            </a:r>
            <a:r>
              <a:rPr lang="lt-LT" dirty="0"/>
              <a:t> </a:t>
            </a:r>
            <a:r>
              <a:rPr lang="lt-LT" dirty="0" err="1"/>
              <a:t>asda</a:t>
            </a:r>
            <a:r>
              <a:rPr lang="lt-LT" dirty="0"/>
              <a:t> </a:t>
            </a:r>
            <a:r>
              <a:rPr lang="lt-LT" dirty="0" err="1"/>
              <a:t>sd</a:t>
            </a:r>
            <a:r>
              <a:rPr lang="lt-LT" dirty="0"/>
              <a:t> </a:t>
            </a:r>
            <a:r>
              <a:rPr lang="lt-LT" dirty="0" err="1"/>
              <a:t>asd</a:t>
            </a:r>
            <a:r>
              <a:rPr lang="lt-LT" dirty="0"/>
              <a:t> </a:t>
            </a:r>
            <a:r>
              <a:rPr lang="lt-LT" dirty="0" err="1"/>
              <a:t>asd</a:t>
            </a:r>
            <a:r>
              <a:rPr lang="lt-LT" dirty="0"/>
              <a:t> </a:t>
            </a:r>
          </a:p>
        </p:txBody>
      </p:sp>
      <p:sp>
        <p:nvSpPr>
          <p:cNvPr id="18" name="Slide Number Placeholder 8"/>
          <p:cNvSpPr>
            <a:spLocks noGrp="1"/>
          </p:cNvSpPr>
          <p:nvPr>
            <p:ph type="sldNum" sz="quarter" idx="12"/>
          </p:nvPr>
        </p:nvSpPr>
        <p:spPr>
          <a:xfrm>
            <a:off x="7219695" y="6356351"/>
            <a:ext cx="2718955" cy="365125"/>
          </a:xfrm>
        </p:spPr>
        <p:txBody>
          <a:bodyPr vert="horz" lIns="91440" tIns="45720" rIns="91440" bIns="45720" rtlCol="0" anchor="ctr"/>
          <a:lstStyle>
            <a:lvl1pPr algn="r">
              <a:defRPr lang="lt-LT"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fld id="{B2F41941-12FB-4A95-863A-CBA05858AEFE}" type="slidenum">
              <a:rPr lang="lt-LT" smtClean="0"/>
              <a:pPr/>
              <a:t>‹#›</a:t>
            </a:fld>
            <a:endParaRPr lang="lt-LT" dirty="0"/>
          </a:p>
        </p:txBody>
      </p:sp>
      <p:sp>
        <p:nvSpPr>
          <p:cNvPr id="19" name="Date Placeholder 6"/>
          <p:cNvSpPr>
            <a:spLocks noGrp="1"/>
          </p:cNvSpPr>
          <p:nvPr>
            <p:ph type="dt" sz="half" idx="10"/>
          </p:nvPr>
        </p:nvSpPr>
        <p:spPr>
          <a:xfrm>
            <a:off x="918475" y="6356351"/>
            <a:ext cx="2596232" cy="365125"/>
          </a:xfrm>
        </p:spPr>
        <p:txBody>
          <a:bodyPr/>
          <a:lstStyle>
            <a:lvl1pPr>
              <a:defRPr>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fld id="{72687534-B471-4635-AE28-174628F98E51}" type="datetime1">
              <a:rPr lang="lt-LT" smtClean="0"/>
              <a:pPr/>
              <a:t>2024-09-26</a:t>
            </a:fld>
            <a:endParaRPr lang="lt-LT" dirty="0"/>
          </a:p>
        </p:txBody>
      </p:sp>
      <p:sp>
        <p:nvSpPr>
          <p:cNvPr id="12" name="Content Placeholder 2"/>
          <p:cNvSpPr>
            <a:spLocks noGrp="1"/>
          </p:cNvSpPr>
          <p:nvPr>
            <p:ph sz="half" idx="1"/>
          </p:nvPr>
        </p:nvSpPr>
        <p:spPr>
          <a:xfrm>
            <a:off x="918483" y="1520042"/>
            <a:ext cx="9038447" cy="4836309"/>
          </a:xfrm>
          <a:prstGeom prst="rect">
            <a:avLst/>
          </a:prstGeom>
        </p:spPr>
        <p:txBody>
          <a:bodyPr/>
          <a:lstStyle>
            <a:lvl1pPr marL="228600" indent="-228600">
              <a:buFont typeface="Arial" panose="020B0604020202020204" pitchFamily="34" charset="0"/>
              <a:buChar char="•"/>
              <a:defRPr/>
            </a:lvl1pPr>
            <a:lvl5pPr marL="2057400" indent="-228600">
              <a:buFont typeface="Courier New" panose="02070309020205020404" pitchFamily="49" charset="0"/>
              <a:buChar char="o"/>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t-LT" dirty="0"/>
          </a:p>
        </p:txBody>
      </p:sp>
      <p:sp>
        <p:nvSpPr>
          <p:cNvPr id="96" name="Freeform 5"/>
          <p:cNvSpPr>
            <a:spLocks/>
          </p:cNvSpPr>
          <p:nvPr userDrawn="1"/>
        </p:nvSpPr>
        <p:spPr bwMode="auto">
          <a:xfrm>
            <a:off x="10545763" y="5275263"/>
            <a:ext cx="669925" cy="774700"/>
          </a:xfrm>
          <a:custGeom>
            <a:avLst/>
            <a:gdLst>
              <a:gd name="T0" fmla="*/ 0 w 422"/>
              <a:gd name="T1" fmla="*/ 121 h 488"/>
              <a:gd name="T2" fmla="*/ 211 w 422"/>
              <a:gd name="T3" fmla="*/ 0 h 488"/>
              <a:gd name="T4" fmla="*/ 422 w 422"/>
              <a:gd name="T5" fmla="*/ 121 h 488"/>
              <a:gd name="T6" fmla="*/ 422 w 422"/>
              <a:gd name="T7" fmla="*/ 365 h 488"/>
              <a:gd name="T8" fmla="*/ 211 w 422"/>
              <a:gd name="T9" fmla="*/ 488 h 488"/>
              <a:gd name="T10" fmla="*/ 0 w 422"/>
              <a:gd name="T11" fmla="*/ 365 h 488"/>
              <a:gd name="T12" fmla="*/ 0 w 422"/>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1"/>
                </a:moveTo>
                <a:lnTo>
                  <a:pt x="211" y="0"/>
                </a:lnTo>
                <a:lnTo>
                  <a:pt x="422" y="121"/>
                </a:lnTo>
                <a:lnTo>
                  <a:pt x="422" y="365"/>
                </a:lnTo>
                <a:lnTo>
                  <a:pt x="211"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7" name="Freeform 6"/>
          <p:cNvSpPr>
            <a:spLocks/>
          </p:cNvSpPr>
          <p:nvPr userDrawn="1"/>
        </p:nvSpPr>
        <p:spPr bwMode="auto">
          <a:xfrm>
            <a:off x="10880725" y="5467350"/>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8" name="Freeform 7"/>
          <p:cNvSpPr>
            <a:spLocks/>
          </p:cNvSpPr>
          <p:nvPr userDrawn="1"/>
        </p:nvSpPr>
        <p:spPr bwMode="auto">
          <a:xfrm>
            <a:off x="10545763" y="488950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9" name="Freeform 8"/>
          <p:cNvSpPr>
            <a:spLocks/>
          </p:cNvSpPr>
          <p:nvPr userDrawn="1"/>
        </p:nvSpPr>
        <p:spPr bwMode="auto">
          <a:xfrm>
            <a:off x="11215688" y="488950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0" name="Freeform 9"/>
          <p:cNvSpPr>
            <a:spLocks/>
          </p:cNvSpPr>
          <p:nvPr userDrawn="1"/>
        </p:nvSpPr>
        <p:spPr bwMode="auto">
          <a:xfrm>
            <a:off x="11552238" y="4697413"/>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1" name="Freeform 10"/>
          <p:cNvSpPr>
            <a:spLocks/>
          </p:cNvSpPr>
          <p:nvPr userDrawn="1"/>
        </p:nvSpPr>
        <p:spPr bwMode="auto">
          <a:xfrm>
            <a:off x="11552238" y="5467350"/>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2" name="Freeform 11"/>
          <p:cNvSpPr>
            <a:spLocks/>
          </p:cNvSpPr>
          <p:nvPr userDrawn="1"/>
        </p:nvSpPr>
        <p:spPr bwMode="auto">
          <a:xfrm>
            <a:off x="11215688" y="5275263"/>
            <a:ext cx="671512" cy="774700"/>
          </a:xfrm>
          <a:custGeom>
            <a:avLst/>
            <a:gdLst>
              <a:gd name="T0" fmla="*/ 0 w 423"/>
              <a:gd name="T1" fmla="*/ 121 h 488"/>
              <a:gd name="T2" fmla="*/ 212 w 423"/>
              <a:gd name="T3" fmla="*/ 0 h 488"/>
              <a:gd name="T4" fmla="*/ 423 w 423"/>
              <a:gd name="T5" fmla="*/ 121 h 488"/>
              <a:gd name="T6" fmla="*/ 423 w 423"/>
              <a:gd name="T7" fmla="*/ 365 h 488"/>
              <a:gd name="T8" fmla="*/ 212 w 423"/>
              <a:gd name="T9" fmla="*/ 488 h 488"/>
              <a:gd name="T10" fmla="*/ 0 w 423"/>
              <a:gd name="T11" fmla="*/ 365 h 488"/>
              <a:gd name="T12" fmla="*/ 0 w 423"/>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1"/>
                </a:moveTo>
                <a:lnTo>
                  <a:pt x="212" y="0"/>
                </a:lnTo>
                <a:lnTo>
                  <a:pt x="423" y="121"/>
                </a:lnTo>
                <a:lnTo>
                  <a:pt x="423" y="365"/>
                </a:lnTo>
                <a:lnTo>
                  <a:pt x="212"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3" name="Freeform 12"/>
          <p:cNvSpPr>
            <a:spLocks/>
          </p:cNvSpPr>
          <p:nvPr userDrawn="1"/>
        </p:nvSpPr>
        <p:spPr bwMode="auto">
          <a:xfrm>
            <a:off x="10880725" y="4697413"/>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4" name="Freeform 13"/>
          <p:cNvSpPr>
            <a:spLocks/>
          </p:cNvSpPr>
          <p:nvPr userDrawn="1"/>
        </p:nvSpPr>
        <p:spPr bwMode="auto">
          <a:xfrm>
            <a:off x="10545763" y="411956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5" name="Freeform 14"/>
          <p:cNvSpPr>
            <a:spLocks/>
          </p:cNvSpPr>
          <p:nvPr userDrawn="1"/>
        </p:nvSpPr>
        <p:spPr bwMode="auto">
          <a:xfrm>
            <a:off x="10880725" y="4310063"/>
            <a:ext cx="671512" cy="774700"/>
          </a:xfrm>
          <a:custGeom>
            <a:avLst/>
            <a:gdLst>
              <a:gd name="T0" fmla="*/ 0 w 423"/>
              <a:gd name="T1" fmla="*/ 123 h 488"/>
              <a:gd name="T2" fmla="*/ 211 w 423"/>
              <a:gd name="T3" fmla="*/ 0 h 488"/>
              <a:gd name="T4" fmla="*/ 423 w 423"/>
              <a:gd name="T5" fmla="*/ 123 h 488"/>
              <a:gd name="T6" fmla="*/ 423 w 423"/>
              <a:gd name="T7" fmla="*/ 365 h 488"/>
              <a:gd name="T8" fmla="*/ 211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1" y="0"/>
                </a:lnTo>
                <a:lnTo>
                  <a:pt x="423" y="123"/>
                </a:lnTo>
                <a:lnTo>
                  <a:pt x="423"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6" name="Freeform 15"/>
          <p:cNvSpPr>
            <a:spLocks/>
          </p:cNvSpPr>
          <p:nvPr userDrawn="1"/>
        </p:nvSpPr>
        <p:spPr bwMode="auto">
          <a:xfrm>
            <a:off x="10545763" y="37322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7" name="Freeform 16"/>
          <p:cNvSpPr>
            <a:spLocks/>
          </p:cNvSpPr>
          <p:nvPr userDrawn="1"/>
        </p:nvSpPr>
        <p:spPr bwMode="auto">
          <a:xfrm>
            <a:off x="11215688" y="37322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8" name="Freeform 17"/>
          <p:cNvSpPr>
            <a:spLocks/>
          </p:cNvSpPr>
          <p:nvPr userDrawn="1"/>
        </p:nvSpPr>
        <p:spPr bwMode="auto">
          <a:xfrm>
            <a:off x="11552238"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09" name="Freeform 18"/>
          <p:cNvSpPr>
            <a:spLocks/>
          </p:cNvSpPr>
          <p:nvPr userDrawn="1"/>
        </p:nvSpPr>
        <p:spPr bwMode="auto">
          <a:xfrm>
            <a:off x="11552238" y="4310063"/>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0" name="Freeform 19"/>
          <p:cNvSpPr>
            <a:spLocks/>
          </p:cNvSpPr>
          <p:nvPr userDrawn="1"/>
        </p:nvSpPr>
        <p:spPr bwMode="auto">
          <a:xfrm>
            <a:off x="11215688" y="4119563"/>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1" name="Freeform 20"/>
          <p:cNvSpPr>
            <a:spLocks/>
          </p:cNvSpPr>
          <p:nvPr userDrawn="1"/>
        </p:nvSpPr>
        <p:spPr bwMode="auto">
          <a:xfrm>
            <a:off x="10880725" y="3541713"/>
            <a:ext cx="671512"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2" name="Freeform 21"/>
          <p:cNvSpPr>
            <a:spLocks/>
          </p:cNvSpPr>
          <p:nvPr userDrawn="1"/>
        </p:nvSpPr>
        <p:spPr bwMode="auto">
          <a:xfrm>
            <a:off x="10209213" y="4697413"/>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3" name="Freeform 22"/>
          <p:cNvSpPr>
            <a:spLocks/>
          </p:cNvSpPr>
          <p:nvPr userDrawn="1"/>
        </p:nvSpPr>
        <p:spPr bwMode="auto">
          <a:xfrm>
            <a:off x="10209213" y="354171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4" name="Freeform 23"/>
          <p:cNvSpPr>
            <a:spLocks/>
          </p:cNvSpPr>
          <p:nvPr userDrawn="1"/>
        </p:nvSpPr>
        <p:spPr bwMode="auto">
          <a:xfrm>
            <a:off x="10209213" y="585470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5" name="Freeform 24"/>
          <p:cNvSpPr>
            <a:spLocks/>
          </p:cNvSpPr>
          <p:nvPr userDrawn="1"/>
        </p:nvSpPr>
        <p:spPr bwMode="auto">
          <a:xfrm>
            <a:off x="10545763" y="604996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6" name="Freeform 25"/>
          <p:cNvSpPr>
            <a:spLocks/>
          </p:cNvSpPr>
          <p:nvPr userDrawn="1"/>
        </p:nvSpPr>
        <p:spPr bwMode="auto">
          <a:xfrm>
            <a:off x="10880725" y="5854700"/>
            <a:ext cx="671512"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7" name="Freeform 26"/>
          <p:cNvSpPr>
            <a:spLocks/>
          </p:cNvSpPr>
          <p:nvPr userDrawn="1"/>
        </p:nvSpPr>
        <p:spPr bwMode="auto">
          <a:xfrm>
            <a:off x="11552238" y="585470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8" name="Freeform 27"/>
          <p:cNvSpPr>
            <a:spLocks/>
          </p:cNvSpPr>
          <p:nvPr userDrawn="1"/>
        </p:nvSpPr>
        <p:spPr bwMode="auto">
          <a:xfrm>
            <a:off x="11215688" y="604996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19" name="Freeform 28"/>
          <p:cNvSpPr>
            <a:spLocks/>
          </p:cNvSpPr>
          <p:nvPr userDrawn="1"/>
        </p:nvSpPr>
        <p:spPr bwMode="auto">
          <a:xfrm>
            <a:off x="10545763" y="2962275"/>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0" name="Freeform 29"/>
          <p:cNvSpPr>
            <a:spLocks/>
          </p:cNvSpPr>
          <p:nvPr userDrawn="1"/>
        </p:nvSpPr>
        <p:spPr bwMode="auto">
          <a:xfrm>
            <a:off x="10880725" y="3154363"/>
            <a:ext cx="671512" cy="773113"/>
          </a:xfrm>
          <a:custGeom>
            <a:avLst/>
            <a:gdLst>
              <a:gd name="T0" fmla="*/ 0 w 423"/>
              <a:gd name="T1" fmla="*/ 121 h 487"/>
              <a:gd name="T2" fmla="*/ 211 w 423"/>
              <a:gd name="T3" fmla="*/ 0 h 487"/>
              <a:gd name="T4" fmla="*/ 423 w 423"/>
              <a:gd name="T5" fmla="*/ 121 h 487"/>
              <a:gd name="T6" fmla="*/ 423 w 423"/>
              <a:gd name="T7" fmla="*/ 364 h 487"/>
              <a:gd name="T8" fmla="*/ 211 w 423"/>
              <a:gd name="T9" fmla="*/ 487 h 487"/>
              <a:gd name="T10" fmla="*/ 0 w 423"/>
              <a:gd name="T11" fmla="*/ 364 h 487"/>
              <a:gd name="T12" fmla="*/ 0 w 423"/>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1"/>
                </a:moveTo>
                <a:lnTo>
                  <a:pt x="211" y="0"/>
                </a:lnTo>
                <a:lnTo>
                  <a:pt x="423" y="121"/>
                </a:lnTo>
                <a:lnTo>
                  <a:pt x="423"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1" name="Freeform 30"/>
          <p:cNvSpPr>
            <a:spLocks/>
          </p:cNvSpPr>
          <p:nvPr userDrawn="1"/>
        </p:nvSpPr>
        <p:spPr bwMode="auto">
          <a:xfrm>
            <a:off x="10545763" y="25765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2" name="Freeform 31"/>
          <p:cNvSpPr>
            <a:spLocks/>
          </p:cNvSpPr>
          <p:nvPr userDrawn="1"/>
        </p:nvSpPr>
        <p:spPr bwMode="auto">
          <a:xfrm>
            <a:off x="11215688" y="2576513"/>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3" name="Freeform 32"/>
          <p:cNvSpPr>
            <a:spLocks/>
          </p:cNvSpPr>
          <p:nvPr userDrawn="1"/>
        </p:nvSpPr>
        <p:spPr bwMode="auto">
          <a:xfrm>
            <a:off x="11552238" y="23844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4" name="Freeform 33"/>
          <p:cNvSpPr>
            <a:spLocks/>
          </p:cNvSpPr>
          <p:nvPr userDrawn="1"/>
        </p:nvSpPr>
        <p:spPr bwMode="auto">
          <a:xfrm>
            <a:off x="11552238" y="3154363"/>
            <a:ext cx="669925" cy="773113"/>
          </a:xfrm>
          <a:custGeom>
            <a:avLst/>
            <a:gdLst>
              <a:gd name="T0" fmla="*/ 0 w 422"/>
              <a:gd name="T1" fmla="*/ 121 h 487"/>
              <a:gd name="T2" fmla="*/ 211 w 422"/>
              <a:gd name="T3" fmla="*/ 0 h 487"/>
              <a:gd name="T4" fmla="*/ 422 w 422"/>
              <a:gd name="T5" fmla="*/ 121 h 487"/>
              <a:gd name="T6" fmla="*/ 422 w 422"/>
              <a:gd name="T7" fmla="*/ 364 h 487"/>
              <a:gd name="T8" fmla="*/ 211 w 422"/>
              <a:gd name="T9" fmla="*/ 487 h 487"/>
              <a:gd name="T10" fmla="*/ 0 w 422"/>
              <a:gd name="T11" fmla="*/ 364 h 487"/>
              <a:gd name="T12" fmla="*/ 0 w 422"/>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1"/>
                </a:moveTo>
                <a:lnTo>
                  <a:pt x="211" y="0"/>
                </a:lnTo>
                <a:lnTo>
                  <a:pt x="422" y="121"/>
                </a:lnTo>
                <a:lnTo>
                  <a:pt x="422"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5" name="Freeform 34"/>
          <p:cNvSpPr>
            <a:spLocks/>
          </p:cNvSpPr>
          <p:nvPr userDrawn="1"/>
        </p:nvSpPr>
        <p:spPr bwMode="auto">
          <a:xfrm>
            <a:off x="11215688" y="2962275"/>
            <a:ext cx="671512" cy="769938"/>
          </a:xfrm>
          <a:custGeom>
            <a:avLst/>
            <a:gdLst>
              <a:gd name="T0" fmla="*/ 0 w 423"/>
              <a:gd name="T1" fmla="*/ 121 h 485"/>
              <a:gd name="T2" fmla="*/ 212 w 423"/>
              <a:gd name="T3" fmla="*/ 0 h 485"/>
              <a:gd name="T4" fmla="*/ 423 w 423"/>
              <a:gd name="T5" fmla="*/ 121 h 485"/>
              <a:gd name="T6" fmla="*/ 423 w 423"/>
              <a:gd name="T7" fmla="*/ 365 h 485"/>
              <a:gd name="T8" fmla="*/ 212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5"/>
                </a:lnTo>
                <a:lnTo>
                  <a:pt x="212"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6" name="Freeform 35"/>
          <p:cNvSpPr>
            <a:spLocks/>
          </p:cNvSpPr>
          <p:nvPr userDrawn="1"/>
        </p:nvSpPr>
        <p:spPr bwMode="auto">
          <a:xfrm>
            <a:off x="10880725" y="2384425"/>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7" name="Freeform 36"/>
          <p:cNvSpPr>
            <a:spLocks/>
          </p:cNvSpPr>
          <p:nvPr userDrawn="1"/>
        </p:nvSpPr>
        <p:spPr bwMode="auto">
          <a:xfrm>
            <a:off x="10545763" y="180657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8" name="Freeform 37"/>
          <p:cNvSpPr>
            <a:spLocks/>
          </p:cNvSpPr>
          <p:nvPr userDrawn="1"/>
        </p:nvSpPr>
        <p:spPr bwMode="auto">
          <a:xfrm>
            <a:off x="10880725" y="1997075"/>
            <a:ext cx="671512"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9" name="Freeform 38"/>
          <p:cNvSpPr>
            <a:spLocks/>
          </p:cNvSpPr>
          <p:nvPr userDrawn="1"/>
        </p:nvSpPr>
        <p:spPr bwMode="auto">
          <a:xfrm>
            <a:off x="10545763" y="14192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0" name="Freeform 39"/>
          <p:cNvSpPr>
            <a:spLocks/>
          </p:cNvSpPr>
          <p:nvPr userDrawn="1"/>
        </p:nvSpPr>
        <p:spPr bwMode="auto">
          <a:xfrm>
            <a:off x="11215688" y="14192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1" name="Freeform 40"/>
          <p:cNvSpPr>
            <a:spLocks/>
          </p:cNvSpPr>
          <p:nvPr userDrawn="1"/>
        </p:nvSpPr>
        <p:spPr bwMode="auto">
          <a:xfrm>
            <a:off x="11552238" y="1223963"/>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2" name="Freeform 41"/>
          <p:cNvSpPr>
            <a:spLocks/>
          </p:cNvSpPr>
          <p:nvPr userDrawn="1"/>
        </p:nvSpPr>
        <p:spPr bwMode="auto">
          <a:xfrm>
            <a:off x="11552238" y="1997075"/>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3" name="Freeform 42"/>
          <p:cNvSpPr>
            <a:spLocks/>
          </p:cNvSpPr>
          <p:nvPr userDrawn="1"/>
        </p:nvSpPr>
        <p:spPr bwMode="auto">
          <a:xfrm>
            <a:off x="11215688" y="1806575"/>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4" name="Freeform 43"/>
          <p:cNvSpPr>
            <a:spLocks/>
          </p:cNvSpPr>
          <p:nvPr userDrawn="1"/>
        </p:nvSpPr>
        <p:spPr bwMode="auto">
          <a:xfrm>
            <a:off x="10880725" y="1223963"/>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5" name="Freeform 44"/>
          <p:cNvSpPr>
            <a:spLocks/>
          </p:cNvSpPr>
          <p:nvPr userDrawn="1"/>
        </p:nvSpPr>
        <p:spPr bwMode="auto">
          <a:xfrm>
            <a:off x="10209213" y="23844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6" name="Freeform 45"/>
          <p:cNvSpPr>
            <a:spLocks/>
          </p:cNvSpPr>
          <p:nvPr userDrawn="1"/>
        </p:nvSpPr>
        <p:spPr bwMode="auto">
          <a:xfrm>
            <a:off x="10209213" y="1223963"/>
            <a:ext cx="671512"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7" name="Freeform 46"/>
          <p:cNvSpPr>
            <a:spLocks/>
          </p:cNvSpPr>
          <p:nvPr userDrawn="1"/>
        </p:nvSpPr>
        <p:spPr bwMode="auto">
          <a:xfrm>
            <a:off x="10209213" y="354171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8" name="Freeform 47"/>
          <p:cNvSpPr>
            <a:spLocks/>
          </p:cNvSpPr>
          <p:nvPr userDrawn="1"/>
        </p:nvSpPr>
        <p:spPr bwMode="auto">
          <a:xfrm>
            <a:off x="10545763" y="37322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39" name="Freeform 48"/>
          <p:cNvSpPr>
            <a:spLocks/>
          </p:cNvSpPr>
          <p:nvPr userDrawn="1"/>
        </p:nvSpPr>
        <p:spPr bwMode="auto">
          <a:xfrm>
            <a:off x="10880725" y="3541713"/>
            <a:ext cx="671512"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0" name="Freeform 49"/>
          <p:cNvSpPr>
            <a:spLocks/>
          </p:cNvSpPr>
          <p:nvPr userDrawn="1"/>
        </p:nvSpPr>
        <p:spPr bwMode="auto">
          <a:xfrm>
            <a:off x="11552238"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1" name="Freeform 50"/>
          <p:cNvSpPr>
            <a:spLocks/>
          </p:cNvSpPr>
          <p:nvPr userDrawn="1"/>
        </p:nvSpPr>
        <p:spPr bwMode="auto">
          <a:xfrm>
            <a:off x="11215688" y="37322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2" name="Freeform 51"/>
          <p:cNvSpPr>
            <a:spLocks/>
          </p:cNvSpPr>
          <p:nvPr userDrawn="1"/>
        </p:nvSpPr>
        <p:spPr bwMode="auto">
          <a:xfrm>
            <a:off x="10545763" y="6461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3" name="Freeform 52"/>
          <p:cNvSpPr>
            <a:spLocks/>
          </p:cNvSpPr>
          <p:nvPr userDrawn="1"/>
        </p:nvSpPr>
        <p:spPr bwMode="auto">
          <a:xfrm>
            <a:off x="10880725" y="841375"/>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4" name="Freeform 53"/>
          <p:cNvSpPr>
            <a:spLocks/>
          </p:cNvSpPr>
          <p:nvPr userDrawn="1"/>
        </p:nvSpPr>
        <p:spPr bwMode="auto">
          <a:xfrm>
            <a:off x="10545763" y="26352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5" name="Freeform 54"/>
          <p:cNvSpPr>
            <a:spLocks/>
          </p:cNvSpPr>
          <p:nvPr userDrawn="1"/>
        </p:nvSpPr>
        <p:spPr bwMode="auto">
          <a:xfrm>
            <a:off x="11215688" y="263525"/>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6" name="Freeform 55"/>
          <p:cNvSpPr>
            <a:spLocks/>
          </p:cNvSpPr>
          <p:nvPr userDrawn="1"/>
        </p:nvSpPr>
        <p:spPr bwMode="auto">
          <a:xfrm>
            <a:off x="11552238" y="6826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7" name="Freeform 56"/>
          <p:cNvSpPr>
            <a:spLocks/>
          </p:cNvSpPr>
          <p:nvPr userDrawn="1"/>
        </p:nvSpPr>
        <p:spPr bwMode="auto">
          <a:xfrm>
            <a:off x="11552238" y="84137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8" name="Freeform 57"/>
          <p:cNvSpPr>
            <a:spLocks/>
          </p:cNvSpPr>
          <p:nvPr userDrawn="1"/>
        </p:nvSpPr>
        <p:spPr bwMode="auto">
          <a:xfrm>
            <a:off x="11215688" y="6461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9" name="Freeform 58"/>
          <p:cNvSpPr>
            <a:spLocks/>
          </p:cNvSpPr>
          <p:nvPr userDrawn="1"/>
        </p:nvSpPr>
        <p:spPr bwMode="auto">
          <a:xfrm>
            <a:off x="10880725" y="68263"/>
            <a:ext cx="671512"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0" name="Freeform 59"/>
          <p:cNvSpPr>
            <a:spLocks/>
          </p:cNvSpPr>
          <p:nvPr userDrawn="1"/>
        </p:nvSpPr>
        <p:spPr bwMode="auto">
          <a:xfrm>
            <a:off x="10545763" y="-511175"/>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1" name="Freeform 60"/>
          <p:cNvSpPr>
            <a:spLocks/>
          </p:cNvSpPr>
          <p:nvPr userDrawn="1"/>
        </p:nvSpPr>
        <p:spPr bwMode="auto">
          <a:xfrm>
            <a:off x="10880725" y="-315913"/>
            <a:ext cx="671512"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2" name="Freeform 64"/>
          <p:cNvSpPr>
            <a:spLocks/>
          </p:cNvSpPr>
          <p:nvPr userDrawn="1"/>
        </p:nvSpPr>
        <p:spPr bwMode="auto">
          <a:xfrm>
            <a:off x="11552238" y="-315913"/>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3" name="Freeform 65"/>
          <p:cNvSpPr>
            <a:spLocks/>
          </p:cNvSpPr>
          <p:nvPr userDrawn="1"/>
        </p:nvSpPr>
        <p:spPr bwMode="auto">
          <a:xfrm>
            <a:off x="11215688" y="-511175"/>
            <a:ext cx="671512" cy="774700"/>
          </a:xfrm>
          <a:custGeom>
            <a:avLst/>
            <a:gdLst>
              <a:gd name="T0" fmla="*/ 0 w 423"/>
              <a:gd name="T1" fmla="*/ 123 h 488"/>
              <a:gd name="T2" fmla="*/ 212 w 423"/>
              <a:gd name="T3" fmla="*/ 0 h 488"/>
              <a:gd name="T4" fmla="*/ 423 w 423"/>
              <a:gd name="T5" fmla="*/ 123 h 488"/>
              <a:gd name="T6" fmla="*/ 423 w 423"/>
              <a:gd name="T7" fmla="*/ 365 h 488"/>
              <a:gd name="T8" fmla="*/ 212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2" y="0"/>
                </a:lnTo>
                <a:lnTo>
                  <a:pt x="423" y="123"/>
                </a:lnTo>
                <a:lnTo>
                  <a:pt x="423" y="365"/>
                </a:lnTo>
                <a:lnTo>
                  <a:pt x="212"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4" name="Freeform 67"/>
          <p:cNvSpPr>
            <a:spLocks/>
          </p:cNvSpPr>
          <p:nvPr userDrawn="1"/>
        </p:nvSpPr>
        <p:spPr bwMode="auto">
          <a:xfrm>
            <a:off x="10209213" y="6826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5" name="Freeform 69"/>
          <p:cNvSpPr>
            <a:spLocks/>
          </p:cNvSpPr>
          <p:nvPr userDrawn="1"/>
        </p:nvSpPr>
        <p:spPr bwMode="auto">
          <a:xfrm>
            <a:off x="10209213" y="1223963"/>
            <a:ext cx="671512"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6" name="Freeform 70"/>
          <p:cNvSpPr>
            <a:spLocks/>
          </p:cNvSpPr>
          <p:nvPr userDrawn="1"/>
        </p:nvSpPr>
        <p:spPr bwMode="auto">
          <a:xfrm>
            <a:off x="10545763" y="14192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7" name="Freeform 71"/>
          <p:cNvSpPr>
            <a:spLocks/>
          </p:cNvSpPr>
          <p:nvPr userDrawn="1"/>
        </p:nvSpPr>
        <p:spPr bwMode="auto">
          <a:xfrm>
            <a:off x="10880725" y="1223963"/>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8" name="Freeform 72"/>
          <p:cNvSpPr>
            <a:spLocks/>
          </p:cNvSpPr>
          <p:nvPr userDrawn="1"/>
        </p:nvSpPr>
        <p:spPr bwMode="auto">
          <a:xfrm>
            <a:off x="11552238" y="1223963"/>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9" name="Freeform 73"/>
          <p:cNvSpPr>
            <a:spLocks/>
          </p:cNvSpPr>
          <p:nvPr userDrawn="1"/>
        </p:nvSpPr>
        <p:spPr bwMode="auto">
          <a:xfrm>
            <a:off x="11215688" y="14192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60" name="Freeform 83"/>
          <p:cNvSpPr>
            <a:spLocks/>
          </p:cNvSpPr>
          <p:nvPr userDrawn="1"/>
        </p:nvSpPr>
        <p:spPr bwMode="auto">
          <a:xfrm>
            <a:off x="10545763" y="643255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61" name="Freeform 84"/>
          <p:cNvSpPr>
            <a:spLocks/>
          </p:cNvSpPr>
          <p:nvPr userDrawn="1"/>
        </p:nvSpPr>
        <p:spPr bwMode="auto">
          <a:xfrm>
            <a:off x="10880725" y="6627813"/>
            <a:ext cx="671512" cy="769938"/>
          </a:xfrm>
          <a:custGeom>
            <a:avLst/>
            <a:gdLst>
              <a:gd name="T0" fmla="*/ 0 w 423"/>
              <a:gd name="T1" fmla="*/ 120 h 485"/>
              <a:gd name="T2" fmla="*/ 211 w 423"/>
              <a:gd name="T3" fmla="*/ 0 h 485"/>
              <a:gd name="T4" fmla="*/ 423 w 423"/>
              <a:gd name="T5" fmla="*/ 120 h 485"/>
              <a:gd name="T6" fmla="*/ 423 w 423"/>
              <a:gd name="T7" fmla="*/ 364 h 485"/>
              <a:gd name="T8" fmla="*/ 211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1" y="0"/>
                </a:lnTo>
                <a:lnTo>
                  <a:pt x="423" y="120"/>
                </a:lnTo>
                <a:lnTo>
                  <a:pt x="423"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62" name="Freeform 85"/>
          <p:cNvSpPr>
            <a:spLocks/>
          </p:cNvSpPr>
          <p:nvPr userDrawn="1"/>
        </p:nvSpPr>
        <p:spPr bwMode="auto">
          <a:xfrm>
            <a:off x="11552238" y="66278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63" name="Freeform 86"/>
          <p:cNvSpPr>
            <a:spLocks/>
          </p:cNvSpPr>
          <p:nvPr userDrawn="1"/>
        </p:nvSpPr>
        <p:spPr bwMode="auto">
          <a:xfrm>
            <a:off x="11215688" y="643255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65" name="Hexagon 164"/>
          <p:cNvSpPr/>
          <p:nvPr userDrawn="1"/>
        </p:nvSpPr>
        <p:spPr>
          <a:xfrm rot="5400000">
            <a:off x="10448239" y="4803791"/>
            <a:ext cx="1539554" cy="13320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grpSp>
        <p:nvGrpSpPr>
          <p:cNvPr id="3" name="Group 2">
            <a:extLst>
              <a:ext uri="{FF2B5EF4-FFF2-40B4-BE49-F238E27FC236}">
                <a16:creationId xmlns:a16="http://schemas.microsoft.com/office/drawing/2014/main" id="{05700746-BC12-0E13-2C66-1B491E8BC27F}"/>
              </a:ext>
            </a:extLst>
          </p:cNvPr>
          <p:cNvGrpSpPr/>
          <p:nvPr userDrawn="1"/>
        </p:nvGrpSpPr>
        <p:grpSpPr>
          <a:xfrm>
            <a:off x="10552016" y="4700014"/>
            <a:ext cx="1332000" cy="1539554"/>
            <a:chOff x="10552016" y="4516658"/>
            <a:chExt cx="1332000" cy="1539554"/>
          </a:xfrm>
        </p:grpSpPr>
        <p:sp>
          <p:nvSpPr>
            <p:cNvPr id="5" name="Hexagon 4">
              <a:extLst>
                <a:ext uri="{FF2B5EF4-FFF2-40B4-BE49-F238E27FC236}">
                  <a16:creationId xmlns:a16="http://schemas.microsoft.com/office/drawing/2014/main" id="{F4D32C74-7469-0175-1AC2-6A216A06875F}"/>
                </a:ext>
              </a:extLst>
            </p:cNvPr>
            <p:cNvSpPr/>
            <p:nvPr userDrawn="1"/>
          </p:nvSpPr>
          <p:spPr>
            <a:xfrm rot="5400000">
              <a:off x="10448239" y="4620435"/>
              <a:ext cx="1539554" cy="13320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pic>
          <p:nvPicPr>
            <p:cNvPr id="6" name="Picture 5">
              <a:extLst>
                <a:ext uri="{FF2B5EF4-FFF2-40B4-BE49-F238E27FC236}">
                  <a16:creationId xmlns:a16="http://schemas.microsoft.com/office/drawing/2014/main" id="{B7F74239-95D1-7FD7-B234-895D48F6807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6081" y="4788558"/>
              <a:ext cx="923870" cy="652854"/>
            </a:xfrm>
            <a:prstGeom prst="rect">
              <a:avLst/>
            </a:prstGeom>
          </p:spPr>
        </p:pic>
      </p:grpSp>
      <p:pic>
        <p:nvPicPr>
          <p:cNvPr id="7" name="Picture 6">
            <a:extLst>
              <a:ext uri="{FF2B5EF4-FFF2-40B4-BE49-F238E27FC236}">
                <a16:creationId xmlns:a16="http://schemas.microsoft.com/office/drawing/2014/main" id="{71475437-701A-B9C6-E1E4-514DB7DAC8F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94702" y="5574812"/>
            <a:ext cx="1091279" cy="219475"/>
          </a:xfrm>
          <a:prstGeom prst="rect">
            <a:avLst/>
          </a:prstGeom>
        </p:spPr>
      </p:pic>
    </p:spTree>
    <p:extLst>
      <p:ext uri="{BB962C8B-B14F-4D97-AF65-F5344CB8AC3E}">
        <p14:creationId xmlns:p14="http://schemas.microsoft.com/office/powerpoint/2010/main" val="3762979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ys teiginiai">
    <p:spTree>
      <p:nvGrpSpPr>
        <p:cNvPr id="1" name=""/>
        <p:cNvGrpSpPr/>
        <p:nvPr/>
      </p:nvGrpSpPr>
      <p:grpSpPr>
        <a:xfrm>
          <a:off x="0" y="0"/>
          <a:ext cx="0" cy="0"/>
          <a:chOff x="0" y="0"/>
          <a:chExt cx="0" cy="0"/>
        </a:xfrm>
      </p:grpSpPr>
      <p:sp>
        <p:nvSpPr>
          <p:cNvPr id="2" name="Title 1"/>
          <p:cNvSpPr>
            <a:spLocks noGrp="1"/>
          </p:cNvSpPr>
          <p:nvPr>
            <p:ph type="title"/>
          </p:nvPr>
        </p:nvSpPr>
        <p:spPr>
          <a:xfrm>
            <a:off x="918475" y="304603"/>
            <a:ext cx="9020175" cy="1325563"/>
          </a:xfrm>
        </p:spPr>
        <p:txBody>
          <a:bodyPr>
            <a:normAutofit/>
          </a:bodyPr>
          <a:lstStyle>
            <a:lvl1pPr>
              <a:defRPr lang="en-US" sz="3200" kern="1200" smtClean="0">
                <a:solidFill>
                  <a:srgbClr val="009ED6"/>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lt-LT" dirty="0"/>
          </a:p>
        </p:txBody>
      </p:sp>
      <p:sp>
        <p:nvSpPr>
          <p:cNvPr id="18" name="Slide Number Placeholder 8"/>
          <p:cNvSpPr>
            <a:spLocks noGrp="1"/>
          </p:cNvSpPr>
          <p:nvPr>
            <p:ph type="sldNum" sz="quarter" idx="12"/>
          </p:nvPr>
        </p:nvSpPr>
        <p:spPr>
          <a:xfrm>
            <a:off x="7219695" y="6356351"/>
            <a:ext cx="2718955" cy="365125"/>
          </a:xfrm>
        </p:spPr>
        <p:txBody>
          <a:bodyPr vert="horz" lIns="91440" tIns="45720" rIns="91440" bIns="45720" rtlCol="0" anchor="ctr"/>
          <a:lstStyle>
            <a:lvl1pPr algn="r">
              <a:defRPr lang="lt-LT"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endParaRPr lang="lt-LT" dirty="0"/>
          </a:p>
        </p:txBody>
      </p:sp>
      <p:sp>
        <p:nvSpPr>
          <p:cNvPr id="19" name="Date Placeholder 6"/>
          <p:cNvSpPr>
            <a:spLocks noGrp="1"/>
          </p:cNvSpPr>
          <p:nvPr>
            <p:ph type="dt" sz="half" idx="10"/>
          </p:nvPr>
        </p:nvSpPr>
        <p:spPr>
          <a:xfrm>
            <a:off x="918475" y="6356351"/>
            <a:ext cx="2596232" cy="365125"/>
          </a:xfrm>
        </p:spPr>
        <p:txBody>
          <a:bodyPr/>
          <a:lstStyle>
            <a:lvl1pPr>
              <a:defRPr>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fld id="{72687534-B471-4635-AE28-174628F98E51}" type="datetime1">
              <a:rPr lang="lt-LT" smtClean="0"/>
              <a:pPr/>
              <a:t>2024-09-26</a:t>
            </a:fld>
            <a:endParaRPr lang="lt-LT" dirty="0"/>
          </a:p>
        </p:txBody>
      </p:sp>
      <p:sp>
        <p:nvSpPr>
          <p:cNvPr id="10" name="Hexagon 9"/>
          <p:cNvSpPr/>
          <p:nvPr userDrawn="1"/>
        </p:nvSpPr>
        <p:spPr>
          <a:xfrm rot="5400000">
            <a:off x="2271614" y="2821073"/>
            <a:ext cx="1886955" cy="1620336"/>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lt-LT" sz="1600" dirty="0">
                <a:solidFill>
                  <a:schemeClr val="tx1">
                    <a:lumMod val="65000"/>
                    <a:lumOff val="35000"/>
                  </a:schemeClr>
                </a:solidFill>
              </a:rPr>
              <a:t>1. Pirmas numeris</a:t>
            </a:r>
          </a:p>
        </p:txBody>
      </p:sp>
      <p:sp>
        <p:nvSpPr>
          <p:cNvPr id="11" name="Hexagon 10"/>
          <p:cNvSpPr/>
          <p:nvPr userDrawn="1"/>
        </p:nvSpPr>
        <p:spPr>
          <a:xfrm rot="5400000">
            <a:off x="4479122" y="2790411"/>
            <a:ext cx="1886955" cy="1620336"/>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lt-LT" sz="1600" dirty="0">
                <a:solidFill>
                  <a:schemeClr val="tx1">
                    <a:lumMod val="65000"/>
                    <a:lumOff val="35000"/>
                  </a:schemeClr>
                </a:solidFill>
              </a:rPr>
              <a:t>2. Antras numeris</a:t>
            </a:r>
          </a:p>
        </p:txBody>
      </p:sp>
      <p:sp>
        <p:nvSpPr>
          <p:cNvPr id="13" name="Hexagon 12"/>
          <p:cNvSpPr/>
          <p:nvPr userDrawn="1"/>
        </p:nvSpPr>
        <p:spPr>
          <a:xfrm rot="5400000">
            <a:off x="6686630" y="2821072"/>
            <a:ext cx="1886955" cy="1620336"/>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lt-LT" sz="1600" dirty="0">
                <a:solidFill>
                  <a:schemeClr val="tx1">
                    <a:lumMod val="65000"/>
                    <a:lumOff val="35000"/>
                  </a:schemeClr>
                </a:solidFill>
              </a:rPr>
              <a:t>3. Trečias numeris</a:t>
            </a:r>
          </a:p>
        </p:txBody>
      </p:sp>
      <p:sp>
        <p:nvSpPr>
          <p:cNvPr id="7" name="Freeform 5"/>
          <p:cNvSpPr>
            <a:spLocks/>
          </p:cNvSpPr>
          <p:nvPr userDrawn="1"/>
        </p:nvSpPr>
        <p:spPr bwMode="auto">
          <a:xfrm>
            <a:off x="10545763" y="5275263"/>
            <a:ext cx="669925" cy="774700"/>
          </a:xfrm>
          <a:custGeom>
            <a:avLst/>
            <a:gdLst>
              <a:gd name="T0" fmla="*/ 0 w 422"/>
              <a:gd name="T1" fmla="*/ 121 h 488"/>
              <a:gd name="T2" fmla="*/ 211 w 422"/>
              <a:gd name="T3" fmla="*/ 0 h 488"/>
              <a:gd name="T4" fmla="*/ 422 w 422"/>
              <a:gd name="T5" fmla="*/ 121 h 488"/>
              <a:gd name="T6" fmla="*/ 422 w 422"/>
              <a:gd name="T7" fmla="*/ 365 h 488"/>
              <a:gd name="T8" fmla="*/ 211 w 422"/>
              <a:gd name="T9" fmla="*/ 488 h 488"/>
              <a:gd name="T10" fmla="*/ 0 w 422"/>
              <a:gd name="T11" fmla="*/ 365 h 488"/>
              <a:gd name="T12" fmla="*/ 0 w 422"/>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1"/>
                </a:moveTo>
                <a:lnTo>
                  <a:pt x="211" y="0"/>
                </a:lnTo>
                <a:lnTo>
                  <a:pt x="422" y="121"/>
                </a:lnTo>
                <a:lnTo>
                  <a:pt x="422" y="365"/>
                </a:lnTo>
                <a:lnTo>
                  <a:pt x="211"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 name="Freeform 6"/>
          <p:cNvSpPr>
            <a:spLocks/>
          </p:cNvSpPr>
          <p:nvPr userDrawn="1"/>
        </p:nvSpPr>
        <p:spPr bwMode="auto">
          <a:xfrm>
            <a:off x="10880725" y="5467350"/>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 name="Freeform 7"/>
          <p:cNvSpPr>
            <a:spLocks/>
          </p:cNvSpPr>
          <p:nvPr userDrawn="1"/>
        </p:nvSpPr>
        <p:spPr bwMode="auto">
          <a:xfrm>
            <a:off x="10545763" y="488950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2" name="Freeform 8"/>
          <p:cNvSpPr>
            <a:spLocks/>
          </p:cNvSpPr>
          <p:nvPr userDrawn="1"/>
        </p:nvSpPr>
        <p:spPr bwMode="auto">
          <a:xfrm>
            <a:off x="11215688" y="488950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4" name="Freeform 9"/>
          <p:cNvSpPr>
            <a:spLocks/>
          </p:cNvSpPr>
          <p:nvPr userDrawn="1"/>
        </p:nvSpPr>
        <p:spPr bwMode="auto">
          <a:xfrm>
            <a:off x="11552238" y="4697413"/>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5" name="Freeform 10"/>
          <p:cNvSpPr>
            <a:spLocks/>
          </p:cNvSpPr>
          <p:nvPr userDrawn="1"/>
        </p:nvSpPr>
        <p:spPr bwMode="auto">
          <a:xfrm>
            <a:off x="11552238" y="5467350"/>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6" name="Freeform 11"/>
          <p:cNvSpPr>
            <a:spLocks/>
          </p:cNvSpPr>
          <p:nvPr userDrawn="1"/>
        </p:nvSpPr>
        <p:spPr bwMode="auto">
          <a:xfrm>
            <a:off x="11215688" y="5275263"/>
            <a:ext cx="671512" cy="774700"/>
          </a:xfrm>
          <a:custGeom>
            <a:avLst/>
            <a:gdLst>
              <a:gd name="T0" fmla="*/ 0 w 423"/>
              <a:gd name="T1" fmla="*/ 121 h 488"/>
              <a:gd name="T2" fmla="*/ 212 w 423"/>
              <a:gd name="T3" fmla="*/ 0 h 488"/>
              <a:gd name="T4" fmla="*/ 423 w 423"/>
              <a:gd name="T5" fmla="*/ 121 h 488"/>
              <a:gd name="T6" fmla="*/ 423 w 423"/>
              <a:gd name="T7" fmla="*/ 365 h 488"/>
              <a:gd name="T8" fmla="*/ 212 w 423"/>
              <a:gd name="T9" fmla="*/ 488 h 488"/>
              <a:gd name="T10" fmla="*/ 0 w 423"/>
              <a:gd name="T11" fmla="*/ 365 h 488"/>
              <a:gd name="T12" fmla="*/ 0 w 423"/>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1"/>
                </a:moveTo>
                <a:lnTo>
                  <a:pt x="212" y="0"/>
                </a:lnTo>
                <a:lnTo>
                  <a:pt x="423" y="121"/>
                </a:lnTo>
                <a:lnTo>
                  <a:pt x="423" y="365"/>
                </a:lnTo>
                <a:lnTo>
                  <a:pt x="212"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7" name="Freeform 12"/>
          <p:cNvSpPr>
            <a:spLocks/>
          </p:cNvSpPr>
          <p:nvPr userDrawn="1"/>
        </p:nvSpPr>
        <p:spPr bwMode="auto">
          <a:xfrm>
            <a:off x="10880725" y="4697413"/>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0" name="Freeform 13"/>
          <p:cNvSpPr>
            <a:spLocks/>
          </p:cNvSpPr>
          <p:nvPr userDrawn="1"/>
        </p:nvSpPr>
        <p:spPr bwMode="auto">
          <a:xfrm>
            <a:off x="10545763" y="411956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1" name="Freeform 14"/>
          <p:cNvSpPr>
            <a:spLocks/>
          </p:cNvSpPr>
          <p:nvPr userDrawn="1"/>
        </p:nvSpPr>
        <p:spPr bwMode="auto">
          <a:xfrm>
            <a:off x="10880725" y="4310063"/>
            <a:ext cx="671512" cy="774700"/>
          </a:xfrm>
          <a:custGeom>
            <a:avLst/>
            <a:gdLst>
              <a:gd name="T0" fmla="*/ 0 w 423"/>
              <a:gd name="T1" fmla="*/ 123 h 488"/>
              <a:gd name="T2" fmla="*/ 211 w 423"/>
              <a:gd name="T3" fmla="*/ 0 h 488"/>
              <a:gd name="T4" fmla="*/ 423 w 423"/>
              <a:gd name="T5" fmla="*/ 123 h 488"/>
              <a:gd name="T6" fmla="*/ 423 w 423"/>
              <a:gd name="T7" fmla="*/ 365 h 488"/>
              <a:gd name="T8" fmla="*/ 211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1" y="0"/>
                </a:lnTo>
                <a:lnTo>
                  <a:pt x="423" y="123"/>
                </a:lnTo>
                <a:lnTo>
                  <a:pt x="423"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2" name="Freeform 15"/>
          <p:cNvSpPr>
            <a:spLocks/>
          </p:cNvSpPr>
          <p:nvPr userDrawn="1"/>
        </p:nvSpPr>
        <p:spPr bwMode="auto">
          <a:xfrm>
            <a:off x="10545763" y="37322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5" name="Freeform 16"/>
          <p:cNvSpPr>
            <a:spLocks/>
          </p:cNvSpPr>
          <p:nvPr userDrawn="1"/>
        </p:nvSpPr>
        <p:spPr bwMode="auto">
          <a:xfrm>
            <a:off x="11215688" y="37322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6" name="Freeform 17"/>
          <p:cNvSpPr>
            <a:spLocks/>
          </p:cNvSpPr>
          <p:nvPr userDrawn="1"/>
        </p:nvSpPr>
        <p:spPr bwMode="auto">
          <a:xfrm>
            <a:off x="11552238"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7" name="Freeform 18"/>
          <p:cNvSpPr>
            <a:spLocks/>
          </p:cNvSpPr>
          <p:nvPr userDrawn="1"/>
        </p:nvSpPr>
        <p:spPr bwMode="auto">
          <a:xfrm>
            <a:off x="11552238" y="4310063"/>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8" name="Freeform 19"/>
          <p:cNvSpPr>
            <a:spLocks/>
          </p:cNvSpPr>
          <p:nvPr userDrawn="1"/>
        </p:nvSpPr>
        <p:spPr bwMode="auto">
          <a:xfrm>
            <a:off x="11215688" y="4119563"/>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9" name="Freeform 20"/>
          <p:cNvSpPr>
            <a:spLocks/>
          </p:cNvSpPr>
          <p:nvPr userDrawn="1"/>
        </p:nvSpPr>
        <p:spPr bwMode="auto">
          <a:xfrm>
            <a:off x="10880725" y="3541713"/>
            <a:ext cx="671512"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0" name="Freeform 21"/>
          <p:cNvSpPr>
            <a:spLocks/>
          </p:cNvSpPr>
          <p:nvPr userDrawn="1"/>
        </p:nvSpPr>
        <p:spPr bwMode="auto">
          <a:xfrm>
            <a:off x="10209213" y="4697413"/>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1" name="Freeform 22"/>
          <p:cNvSpPr>
            <a:spLocks/>
          </p:cNvSpPr>
          <p:nvPr userDrawn="1"/>
        </p:nvSpPr>
        <p:spPr bwMode="auto">
          <a:xfrm>
            <a:off x="10209213" y="354171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2" name="Freeform 23"/>
          <p:cNvSpPr>
            <a:spLocks/>
          </p:cNvSpPr>
          <p:nvPr userDrawn="1"/>
        </p:nvSpPr>
        <p:spPr bwMode="auto">
          <a:xfrm>
            <a:off x="10209213" y="585470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3" name="Freeform 24"/>
          <p:cNvSpPr>
            <a:spLocks/>
          </p:cNvSpPr>
          <p:nvPr userDrawn="1"/>
        </p:nvSpPr>
        <p:spPr bwMode="auto">
          <a:xfrm>
            <a:off x="10545763" y="604996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4" name="Freeform 25"/>
          <p:cNvSpPr>
            <a:spLocks/>
          </p:cNvSpPr>
          <p:nvPr userDrawn="1"/>
        </p:nvSpPr>
        <p:spPr bwMode="auto">
          <a:xfrm>
            <a:off x="10880725" y="5854700"/>
            <a:ext cx="671512"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5" name="Freeform 26"/>
          <p:cNvSpPr>
            <a:spLocks/>
          </p:cNvSpPr>
          <p:nvPr userDrawn="1"/>
        </p:nvSpPr>
        <p:spPr bwMode="auto">
          <a:xfrm>
            <a:off x="11552238" y="585470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6" name="Freeform 27"/>
          <p:cNvSpPr>
            <a:spLocks/>
          </p:cNvSpPr>
          <p:nvPr userDrawn="1"/>
        </p:nvSpPr>
        <p:spPr bwMode="auto">
          <a:xfrm>
            <a:off x="11215688" y="604996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7" name="Freeform 28"/>
          <p:cNvSpPr>
            <a:spLocks/>
          </p:cNvSpPr>
          <p:nvPr userDrawn="1"/>
        </p:nvSpPr>
        <p:spPr bwMode="auto">
          <a:xfrm>
            <a:off x="10545763" y="2962275"/>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8" name="Freeform 29"/>
          <p:cNvSpPr>
            <a:spLocks/>
          </p:cNvSpPr>
          <p:nvPr userDrawn="1"/>
        </p:nvSpPr>
        <p:spPr bwMode="auto">
          <a:xfrm>
            <a:off x="10880725" y="3154363"/>
            <a:ext cx="671512" cy="773113"/>
          </a:xfrm>
          <a:custGeom>
            <a:avLst/>
            <a:gdLst>
              <a:gd name="T0" fmla="*/ 0 w 423"/>
              <a:gd name="T1" fmla="*/ 121 h 487"/>
              <a:gd name="T2" fmla="*/ 211 w 423"/>
              <a:gd name="T3" fmla="*/ 0 h 487"/>
              <a:gd name="T4" fmla="*/ 423 w 423"/>
              <a:gd name="T5" fmla="*/ 121 h 487"/>
              <a:gd name="T6" fmla="*/ 423 w 423"/>
              <a:gd name="T7" fmla="*/ 364 h 487"/>
              <a:gd name="T8" fmla="*/ 211 w 423"/>
              <a:gd name="T9" fmla="*/ 487 h 487"/>
              <a:gd name="T10" fmla="*/ 0 w 423"/>
              <a:gd name="T11" fmla="*/ 364 h 487"/>
              <a:gd name="T12" fmla="*/ 0 w 423"/>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1"/>
                </a:moveTo>
                <a:lnTo>
                  <a:pt x="211" y="0"/>
                </a:lnTo>
                <a:lnTo>
                  <a:pt x="423" y="121"/>
                </a:lnTo>
                <a:lnTo>
                  <a:pt x="423"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9" name="Freeform 30"/>
          <p:cNvSpPr>
            <a:spLocks/>
          </p:cNvSpPr>
          <p:nvPr userDrawn="1"/>
        </p:nvSpPr>
        <p:spPr bwMode="auto">
          <a:xfrm>
            <a:off x="10545763" y="25765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0" name="Freeform 31"/>
          <p:cNvSpPr>
            <a:spLocks/>
          </p:cNvSpPr>
          <p:nvPr userDrawn="1"/>
        </p:nvSpPr>
        <p:spPr bwMode="auto">
          <a:xfrm>
            <a:off x="11215688" y="2576513"/>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1" name="Freeform 32"/>
          <p:cNvSpPr>
            <a:spLocks/>
          </p:cNvSpPr>
          <p:nvPr userDrawn="1"/>
        </p:nvSpPr>
        <p:spPr bwMode="auto">
          <a:xfrm>
            <a:off x="11552238" y="23844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2" name="Freeform 33"/>
          <p:cNvSpPr>
            <a:spLocks/>
          </p:cNvSpPr>
          <p:nvPr userDrawn="1"/>
        </p:nvSpPr>
        <p:spPr bwMode="auto">
          <a:xfrm>
            <a:off x="11552238" y="3154363"/>
            <a:ext cx="669925" cy="773113"/>
          </a:xfrm>
          <a:custGeom>
            <a:avLst/>
            <a:gdLst>
              <a:gd name="T0" fmla="*/ 0 w 422"/>
              <a:gd name="T1" fmla="*/ 121 h 487"/>
              <a:gd name="T2" fmla="*/ 211 w 422"/>
              <a:gd name="T3" fmla="*/ 0 h 487"/>
              <a:gd name="T4" fmla="*/ 422 w 422"/>
              <a:gd name="T5" fmla="*/ 121 h 487"/>
              <a:gd name="T6" fmla="*/ 422 w 422"/>
              <a:gd name="T7" fmla="*/ 364 h 487"/>
              <a:gd name="T8" fmla="*/ 211 w 422"/>
              <a:gd name="T9" fmla="*/ 487 h 487"/>
              <a:gd name="T10" fmla="*/ 0 w 422"/>
              <a:gd name="T11" fmla="*/ 364 h 487"/>
              <a:gd name="T12" fmla="*/ 0 w 422"/>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1"/>
                </a:moveTo>
                <a:lnTo>
                  <a:pt x="211" y="0"/>
                </a:lnTo>
                <a:lnTo>
                  <a:pt x="422" y="121"/>
                </a:lnTo>
                <a:lnTo>
                  <a:pt x="422"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3" name="Freeform 34"/>
          <p:cNvSpPr>
            <a:spLocks/>
          </p:cNvSpPr>
          <p:nvPr userDrawn="1"/>
        </p:nvSpPr>
        <p:spPr bwMode="auto">
          <a:xfrm>
            <a:off x="11215688" y="2962275"/>
            <a:ext cx="671512" cy="769938"/>
          </a:xfrm>
          <a:custGeom>
            <a:avLst/>
            <a:gdLst>
              <a:gd name="T0" fmla="*/ 0 w 423"/>
              <a:gd name="T1" fmla="*/ 121 h 485"/>
              <a:gd name="T2" fmla="*/ 212 w 423"/>
              <a:gd name="T3" fmla="*/ 0 h 485"/>
              <a:gd name="T4" fmla="*/ 423 w 423"/>
              <a:gd name="T5" fmla="*/ 121 h 485"/>
              <a:gd name="T6" fmla="*/ 423 w 423"/>
              <a:gd name="T7" fmla="*/ 365 h 485"/>
              <a:gd name="T8" fmla="*/ 212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5"/>
                </a:lnTo>
                <a:lnTo>
                  <a:pt x="212"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4" name="Freeform 35"/>
          <p:cNvSpPr>
            <a:spLocks/>
          </p:cNvSpPr>
          <p:nvPr userDrawn="1"/>
        </p:nvSpPr>
        <p:spPr bwMode="auto">
          <a:xfrm>
            <a:off x="10880725" y="2384425"/>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5" name="Freeform 36"/>
          <p:cNvSpPr>
            <a:spLocks/>
          </p:cNvSpPr>
          <p:nvPr userDrawn="1"/>
        </p:nvSpPr>
        <p:spPr bwMode="auto">
          <a:xfrm>
            <a:off x="10545763" y="180657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6" name="Freeform 37"/>
          <p:cNvSpPr>
            <a:spLocks/>
          </p:cNvSpPr>
          <p:nvPr userDrawn="1"/>
        </p:nvSpPr>
        <p:spPr bwMode="auto">
          <a:xfrm>
            <a:off x="10880725" y="1997075"/>
            <a:ext cx="671512"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7" name="Freeform 38"/>
          <p:cNvSpPr>
            <a:spLocks/>
          </p:cNvSpPr>
          <p:nvPr userDrawn="1"/>
        </p:nvSpPr>
        <p:spPr bwMode="auto">
          <a:xfrm>
            <a:off x="10545763" y="14192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8" name="Freeform 39"/>
          <p:cNvSpPr>
            <a:spLocks/>
          </p:cNvSpPr>
          <p:nvPr userDrawn="1"/>
        </p:nvSpPr>
        <p:spPr bwMode="auto">
          <a:xfrm>
            <a:off x="11215688" y="14192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9" name="Freeform 40"/>
          <p:cNvSpPr>
            <a:spLocks/>
          </p:cNvSpPr>
          <p:nvPr userDrawn="1"/>
        </p:nvSpPr>
        <p:spPr bwMode="auto">
          <a:xfrm>
            <a:off x="11552238" y="1223963"/>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0" name="Freeform 41"/>
          <p:cNvSpPr>
            <a:spLocks/>
          </p:cNvSpPr>
          <p:nvPr userDrawn="1"/>
        </p:nvSpPr>
        <p:spPr bwMode="auto">
          <a:xfrm>
            <a:off x="11552238" y="1997075"/>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1" name="Freeform 42"/>
          <p:cNvSpPr>
            <a:spLocks/>
          </p:cNvSpPr>
          <p:nvPr userDrawn="1"/>
        </p:nvSpPr>
        <p:spPr bwMode="auto">
          <a:xfrm>
            <a:off x="11215688" y="1806575"/>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2" name="Freeform 43"/>
          <p:cNvSpPr>
            <a:spLocks/>
          </p:cNvSpPr>
          <p:nvPr userDrawn="1"/>
        </p:nvSpPr>
        <p:spPr bwMode="auto">
          <a:xfrm>
            <a:off x="10880725" y="1223963"/>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3" name="Freeform 44"/>
          <p:cNvSpPr>
            <a:spLocks/>
          </p:cNvSpPr>
          <p:nvPr userDrawn="1"/>
        </p:nvSpPr>
        <p:spPr bwMode="auto">
          <a:xfrm>
            <a:off x="10209213" y="23844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4" name="Freeform 45"/>
          <p:cNvSpPr>
            <a:spLocks/>
          </p:cNvSpPr>
          <p:nvPr userDrawn="1"/>
        </p:nvSpPr>
        <p:spPr bwMode="auto">
          <a:xfrm>
            <a:off x="10209213" y="1223963"/>
            <a:ext cx="671512"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5" name="Freeform 46"/>
          <p:cNvSpPr>
            <a:spLocks/>
          </p:cNvSpPr>
          <p:nvPr userDrawn="1"/>
        </p:nvSpPr>
        <p:spPr bwMode="auto">
          <a:xfrm>
            <a:off x="10209213" y="354171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6" name="Freeform 47"/>
          <p:cNvSpPr>
            <a:spLocks/>
          </p:cNvSpPr>
          <p:nvPr userDrawn="1"/>
        </p:nvSpPr>
        <p:spPr bwMode="auto">
          <a:xfrm>
            <a:off x="10545763" y="37322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7" name="Freeform 48"/>
          <p:cNvSpPr>
            <a:spLocks/>
          </p:cNvSpPr>
          <p:nvPr userDrawn="1"/>
        </p:nvSpPr>
        <p:spPr bwMode="auto">
          <a:xfrm>
            <a:off x="10880725" y="3541713"/>
            <a:ext cx="671512"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8" name="Freeform 49"/>
          <p:cNvSpPr>
            <a:spLocks/>
          </p:cNvSpPr>
          <p:nvPr userDrawn="1"/>
        </p:nvSpPr>
        <p:spPr bwMode="auto">
          <a:xfrm>
            <a:off x="11552238"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9" name="Freeform 50"/>
          <p:cNvSpPr>
            <a:spLocks/>
          </p:cNvSpPr>
          <p:nvPr userDrawn="1"/>
        </p:nvSpPr>
        <p:spPr bwMode="auto">
          <a:xfrm>
            <a:off x="11215688" y="37322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0" name="Freeform 51"/>
          <p:cNvSpPr>
            <a:spLocks/>
          </p:cNvSpPr>
          <p:nvPr userDrawn="1"/>
        </p:nvSpPr>
        <p:spPr bwMode="auto">
          <a:xfrm>
            <a:off x="10545763" y="6461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1" name="Freeform 52"/>
          <p:cNvSpPr>
            <a:spLocks/>
          </p:cNvSpPr>
          <p:nvPr userDrawn="1"/>
        </p:nvSpPr>
        <p:spPr bwMode="auto">
          <a:xfrm>
            <a:off x="10880725" y="841375"/>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2" name="Freeform 53"/>
          <p:cNvSpPr>
            <a:spLocks/>
          </p:cNvSpPr>
          <p:nvPr userDrawn="1"/>
        </p:nvSpPr>
        <p:spPr bwMode="auto">
          <a:xfrm>
            <a:off x="10545763" y="26352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3" name="Freeform 54"/>
          <p:cNvSpPr>
            <a:spLocks/>
          </p:cNvSpPr>
          <p:nvPr userDrawn="1"/>
        </p:nvSpPr>
        <p:spPr bwMode="auto">
          <a:xfrm>
            <a:off x="11215688" y="263525"/>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4" name="Freeform 55"/>
          <p:cNvSpPr>
            <a:spLocks/>
          </p:cNvSpPr>
          <p:nvPr userDrawn="1"/>
        </p:nvSpPr>
        <p:spPr bwMode="auto">
          <a:xfrm>
            <a:off x="11552238" y="6826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5" name="Freeform 56"/>
          <p:cNvSpPr>
            <a:spLocks/>
          </p:cNvSpPr>
          <p:nvPr userDrawn="1"/>
        </p:nvSpPr>
        <p:spPr bwMode="auto">
          <a:xfrm>
            <a:off x="11552238" y="84137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6" name="Freeform 57"/>
          <p:cNvSpPr>
            <a:spLocks/>
          </p:cNvSpPr>
          <p:nvPr userDrawn="1"/>
        </p:nvSpPr>
        <p:spPr bwMode="auto">
          <a:xfrm>
            <a:off x="11215688" y="6461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7" name="Freeform 58"/>
          <p:cNvSpPr>
            <a:spLocks/>
          </p:cNvSpPr>
          <p:nvPr userDrawn="1"/>
        </p:nvSpPr>
        <p:spPr bwMode="auto">
          <a:xfrm>
            <a:off x="10880725" y="68263"/>
            <a:ext cx="671512"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8" name="Freeform 59"/>
          <p:cNvSpPr>
            <a:spLocks/>
          </p:cNvSpPr>
          <p:nvPr userDrawn="1"/>
        </p:nvSpPr>
        <p:spPr bwMode="auto">
          <a:xfrm>
            <a:off x="10545763" y="-511175"/>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9" name="Freeform 60"/>
          <p:cNvSpPr>
            <a:spLocks/>
          </p:cNvSpPr>
          <p:nvPr userDrawn="1"/>
        </p:nvSpPr>
        <p:spPr bwMode="auto">
          <a:xfrm>
            <a:off x="10880725" y="-315913"/>
            <a:ext cx="671512"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3" name="Freeform 64"/>
          <p:cNvSpPr>
            <a:spLocks/>
          </p:cNvSpPr>
          <p:nvPr userDrawn="1"/>
        </p:nvSpPr>
        <p:spPr bwMode="auto">
          <a:xfrm>
            <a:off x="11552238" y="-315913"/>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4" name="Freeform 65"/>
          <p:cNvSpPr>
            <a:spLocks/>
          </p:cNvSpPr>
          <p:nvPr userDrawn="1"/>
        </p:nvSpPr>
        <p:spPr bwMode="auto">
          <a:xfrm>
            <a:off x="11215688" y="-511175"/>
            <a:ext cx="671512" cy="774700"/>
          </a:xfrm>
          <a:custGeom>
            <a:avLst/>
            <a:gdLst>
              <a:gd name="T0" fmla="*/ 0 w 423"/>
              <a:gd name="T1" fmla="*/ 123 h 488"/>
              <a:gd name="T2" fmla="*/ 212 w 423"/>
              <a:gd name="T3" fmla="*/ 0 h 488"/>
              <a:gd name="T4" fmla="*/ 423 w 423"/>
              <a:gd name="T5" fmla="*/ 123 h 488"/>
              <a:gd name="T6" fmla="*/ 423 w 423"/>
              <a:gd name="T7" fmla="*/ 365 h 488"/>
              <a:gd name="T8" fmla="*/ 212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2" y="0"/>
                </a:lnTo>
                <a:lnTo>
                  <a:pt x="423" y="123"/>
                </a:lnTo>
                <a:lnTo>
                  <a:pt x="423" y="365"/>
                </a:lnTo>
                <a:lnTo>
                  <a:pt x="212"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6" name="Freeform 67"/>
          <p:cNvSpPr>
            <a:spLocks/>
          </p:cNvSpPr>
          <p:nvPr userDrawn="1"/>
        </p:nvSpPr>
        <p:spPr bwMode="auto">
          <a:xfrm>
            <a:off x="10209213" y="6826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8" name="Freeform 69"/>
          <p:cNvSpPr>
            <a:spLocks/>
          </p:cNvSpPr>
          <p:nvPr userDrawn="1"/>
        </p:nvSpPr>
        <p:spPr bwMode="auto">
          <a:xfrm>
            <a:off x="10209213" y="1223963"/>
            <a:ext cx="671512"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9" name="Freeform 70"/>
          <p:cNvSpPr>
            <a:spLocks/>
          </p:cNvSpPr>
          <p:nvPr userDrawn="1"/>
        </p:nvSpPr>
        <p:spPr bwMode="auto">
          <a:xfrm>
            <a:off x="10545763" y="14192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0" name="Freeform 71"/>
          <p:cNvSpPr>
            <a:spLocks/>
          </p:cNvSpPr>
          <p:nvPr userDrawn="1"/>
        </p:nvSpPr>
        <p:spPr bwMode="auto">
          <a:xfrm>
            <a:off x="10880725" y="1223963"/>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1" name="Freeform 72"/>
          <p:cNvSpPr>
            <a:spLocks/>
          </p:cNvSpPr>
          <p:nvPr userDrawn="1"/>
        </p:nvSpPr>
        <p:spPr bwMode="auto">
          <a:xfrm>
            <a:off x="11552238" y="1223963"/>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2" name="Freeform 73"/>
          <p:cNvSpPr>
            <a:spLocks/>
          </p:cNvSpPr>
          <p:nvPr userDrawn="1"/>
        </p:nvSpPr>
        <p:spPr bwMode="auto">
          <a:xfrm>
            <a:off x="11215688" y="14192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2" name="Freeform 83"/>
          <p:cNvSpPr>
            <a:spLocks/>
          </p:cNvSpPr>
          <p:nvPr userDrawn="1"/>
        </p:nvSpPr>
        <p:spPr bwMode="auto">
          <a:xfrm>
            <a:off x="10545763" y="643255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3" name="Freeform 84"/>
          <p:cNvSpPr>
            <a:spLocks/>
          </p:cNvSpPr>
          <p:nvPr userDrawn="1"/>
        </p:nvSpPr>
        <p:spPr bwMode="auto">
          <a:xfrm>
            <a:off x="10880725" y="6627813"/>
            <a:ext cx="671512" cy="769938"/>
          </a:xfrm>
          <a:custGeom>
            <a:avLst/>
            <a:gdLst>
              <a:gd name="T0" fmla="*/ 0 w 423"/>
              <a:gd name="T1" fmla="*/ 120 h 485"/>
              <a:gd name="T2" fmla="*/ 211 w 423"/>
              <a:gd name="T3" fmla="*/ 0 h 485"/>
              <a:gd name="T4" fmla="*/ 423 w 423"/>
              <a:gd name="T5" fmla="*/ 120 h 485"/>
              <a:gd name="T6" fmla="*/ 423 w 423"/>
              <a:gd name="T7" fmla="*/ 364 h 485"/>
              <a:gd name="T8" fmla="*/ 211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1" y="0"/>
                </a:lnTo>
                <a:lnTo>
                  <a:pt x="423" y="120"/>
                </a:lnTo>
                <a:lnTo>
                  <a:pt x="423"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4" name="Freeform 85"/>
          <p:cNvSpPr>
            <a:spLocks/>
          </p:cNvSpPr>
          <p:nvPr userDrawn="1"/>
        </p:nvSpPr>
        <p:spPr bwMode="auto">
          <a:xfrm>
            <a:off x="11552238" y="66278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95" name="Freeform 86"/>
          <p:cNvSpPr>
            <a:spLocks/>
          </p:cNvSpPr>
          <p:nvPr userDrawn="1"/>
        </p:nvSpPr>
        <p:spPr bwMode="auto">
          <a:xfrm>
            <a:off x="11215688" y="643255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3" name="Hexagon 22"/>
          <p:cNvSpPr/>
          <p:nvPr userDrawn="1"/>
        </p:nvSpPr>
        <p:spPr>
          <a:xfrm rot="5400000">
            <a:off x="10448239" y="4803791"/>
            <a:ext cx="1539554" cy="13320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grpSp>
        <p:nvGrpSpPr>
          <p:cNvPr id="3" name="Group 2">
            <a:extLst>
              <a:ext uri="{FF2B5EF4-FFF2-40B4-BE49-F238E27FC236}">
                <a16:creationId xmlns:a16="http://schemas.microsoft.com/office/drawing/2014/main" id="{BA0FF0B3-59A5-D920-8B25-B78D06DCEF9D}"/>
              </a:ext>
            </a:extLst>
          </p:cNvPr>
          <p:cNvGrpSpPr/>
          <p:nvPr userDrawn="1"/>
        </p:nvGrpSpPr>
        <p:grpSpPr>
          <a:xfrm>
            <a:off x="10552016" y="4700014"/>
            <a:ext cx="1332000" cy="1539554"/>
            <a:chOff x="10552016" y="4516658"/>
            <a:chExt cx="1332000" cy="1539554"/>
          </a:xfrm>
        </p:grpSpPr>
        <p:sp>
          <p:nvSpPr>
            <p:cNvPr id="4" name="Hexagon 3">
              <a:extLst>
                <a:ext uri="{FF2B5EF4-FFF2-40B4-BE49-F238E27FC236}">
                  <a16:creationId xmlns:a16="http://schemas.microsoft.com/office/drawing/2014/main" id="{15C88995-2EA7-2E0C-DF14-9361811CD74B}"/>
                </a:ext>
              </a:extLst>
            </p:cNvPr>
            <p:cNvSpPr/>
            <p:nvPr userDrawn="1"/>
          </p:nvSpPr>
          <p:spPr>
            <a:xfrm rot="5400000">
              <a:off x="10448239" y="4620435"/>
              <a:ext cx="1539554" cy="13320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pic>
          <p:nvPicPr>
            <p:cNvPr id="6" name="Picture 5">
              <a:extLst>
                <a:ext uri="{FF2B5EF4-FFF2-40B4-BE49-F238E27FC236}">
                  <a16:creationId xmlns:a16="http://schemas.microsoft.com/office/drawing/2014/main" id="{23C2160F-9EDE-C2C4-54C9-912226FC0B4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6081" y="4788558"/>
              <a:ext cx="923870" cy="652854"/>
            </a:xfrm>
            <a:prstGeom prst="rect">
              <a:avLst/>
            </a:prstGeom>
          </p:spPr>
        </p:pic>
      </p:grpSp>
      <p:pic>
        <p:nvPicPr>
          <p:cNvPr id="70" name="Picture 69">
            <a:extLst>
              <a:ext uri="{FF2B5EF4-FFF2-40B4-BE49-F238E27FC236}">
                <a16:creationId xmlns:a16="http://schemas.microsoft.com/office/drawing/2014/main" id="{7CCFF756-8203-5DEA-3A27-EF0AC475903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94702" y="5574812"/>
            <a:ext cx="1091279" cy="219475"/>
          </a:xfrm>
          <a:prstGeom prst="rect">
            <a:avLst/>
          </a:prstGeom>
        </p:spPr>
      </p:pic>
    </p:spTree>
    <p:extLst>
      <p:ext uri="{BB962C8B-B14F-4D97-AF65-F5344CB8AC3E}">
        <p14:creationId xmlns:p14="http://schemas.microsoft.com/office/powerpoint/2010/main" val="1404408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oIT solution cloud">
    <p:spTree>
      <p:nvGrpSpPr>
        <p:cNvPr id="1" name=""/>
        <p:cNvGrpSpPr/>
        <p:nvPr/>
      </p:nvGrpSpPr>
      <p:grpSpPr>
        <a:xfrm>
          <a:off x="0" y="0"/>
          <a:ext cx="0" cy="0"/>
          <a:chOff x="0" y="0"/>
          <a:chExt cx="0" cy="0"/>
        </a:xfrm>
      </p:grpSpPr>
      <p:sp>
        <p:nvSpPr>
          <p:cNvPr id="2" name="Title 1"/>
          <p:cNvSpPr>
            <a:spLocks noGrp="1"/>
          </p:cNvSpPr>
          <p:nvPr>
            <p:ph type="title"/>
          </p:nvPr>
        </p:nvSpPr>
        <p:spPr>
          <a:xfrm>
            <a:off x="918475" y="304603"/>
            <a:ext cx="9020175" cy="1325563"/>
          </a:xfrm>
        </p:spPr>
        <p:txBody>
          <a:bodyPr>
            <a:normAutofit/>
          </a:bodyPr>
          <a:lstStyle>
            <a:lvl1pPr>
              <a:defRPr lang="en-US" sz="3200" kern="1200" smtClean="0">
                <a:solidFill>
                  <a:srgbClr val="009ED6"/>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lt-LT" dirty="0"/>
          </a:p>
        </p:txBody>
      </p:sp>
      <p:sp>
        <p:nvSpPr>
          <p:cNvPr id="18" name="Slide Number Placeholder 8"/>
          <p:cNvSpPr>
            <a:spLocks noGrp="1"/>
          </p:cNvSpPr>
          <p:nvPr>
            <p:ph type="sldNum" sz="quarter" idx="12"/>
          </p:nvPr>
        </p:nvSpPr>
        <p:spPr>
          <a:xfrm>
            <a:off x="7219695" y="6356351"/>
            <a:ext cx="2718955" cy="365125"/>
          </a:xfrm>
        </p:spPr>
        <p:txBody>
          <a:bodyPr vert="horz" lIns="91440" tIns="45720" rIns="91440" bIns="45720" rtlCol="0" anchor="ctr"/>
          <a:lstStyle>
            <a:lvl1pPr algn="r">
              <a:defRPr lang="lt-LT"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endParaRPr lang="lt-LT" dirty="0"/>
          </a:p>
        </p:txBody>
      </p:sp>
      <p:sp>
        <p:nvSpPr>
          <p:cNvPr id="19" name="Date Placeholder 6"/>
          <p:cNvSpPr>
            <a:spLocks noGrp="1"/>
          </p:cNvSpPr>
          <p:nvPr>
            <p:ph type="dt" sz="half" idx="10"/>
          </p:nvPr>
        </p:nvSpPr>
        <p:spPr>
          <a:xfrm>
            <a:off x="918475" y="6356351"/>
            <a:ext cx="2596232" cy="365125"/>
          </a:xfrm>
        </p:spPr>
        <p:txBody>
          <a:bodyPr/>
          <a:lstStyle>
            <a:lvl1pPr>
              <a:defRPr>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defRPr>
            </a:lvl1pPr>
          </a:lstStyle>
          <a:p>
            <a:fld id="{72687534-B471-4635-AE28-174628F98E51}" type="datetime1">
              <a:rPr lang="lt-LT" smtClean="0"/>
              <a:pPr/>
              <a:t>2024-09-26</a:t>
            </a:fld>
            <a:endParaRPr lang="lt-LT" dirty="0"/>
          </a:p>
        </p:txBody>
      </p:sp>
      <p:sp>
        <p:nvSpPr>
          <p:cNvPr id="12" name="Content Placeholder 2"/>
          <p:cNvSpPr>
            <a:spLocks noGrp="1"/>
          </p:cNvSpPr>
          <p:nvPr>
            <p:ph sz="half" idx="1"/>
          </p:nvPr>
        </p:nvSpPr>
        <p:spPr>
          <a:xfrm>
            <a:off x="911688" y="1825625"/>
            <a:ext cx="3443957" cy="4351338"/>
          </a:xfrm>
        </p:spPr>
        <p:txBody>
          <a:bodyPr/>
          <a:lstStyle/>
          <a:p>
            <a:pPr lvl="0"/>
            <a:r>
              <a:rPr lang="en-US"/>
              <a:t>Click to edit Master text styles</a:t>
            </a:r>
          </a:p>
        </p:txBody>
      </p:sp>
      <p:pic>
        <p:nvPicPr>
          <p:cNvPr id="14" name="Picture 13"/>
          <p:cNvPicPr>
            <a:picLocks noChangeAspect="1"/>
          </p:cNvPicPr>
          <p:nvPr userDrawn="1"/>
        </p:nvPicPr>
        <p:blipFill rotWithShape="1">
          <a:blip r:embed="rId2" cstate="print">
            <a:duotone>
              <a:schemeClr val="bg2">
                <a:shade val="45000"/>
                <a:satMod val="135000"/>
              </a:schemeClr>
              <a:prstClr val="white"/>
            </a:duotone>
            <a:extLst>
              <a:ext uri="{28A0092B-C50C-407E-A947-70E740481C1C}">
                <a14:useLocalDpi xmlns:a14="http://schemas.microsoft.com/office/drawing/2010/main" val="0"/>
              </a:ext>
            </a:extLst>
          </a:blip>
          <a:srcRect l="28618"/>
          <a:stretch/>
        </p:blipFill>
        <p:spPr>
          <a:xfrm>
            <a:off x="4467030" y="1825625"/>
            <a:ext cx="5555213" cy="4377623"/>
          </a:xfrm>
          <a:prstGeom prst="rect">
            <a:avLst/>
          </a:prstGeom>
        </p:spPr>
      </p:pic>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932838" y="2559834"/>
            <a:ext cx="1306285" cy="923088"/>
          </a:xfrm>
          <a:prstGeom prst="rect">
            <a:avLst/>
          </a:prstGeom>
        </p:spPr>
      </p:pic>
      <p:sp>
        <p:nvSpPr>
          <p:cNvPr id="13" name="Freeform 5"/>
          <p:cNvSpPr>
            <a:spLocks/>
          </p:cNvSpPr>
          <p:nvPr userDrawn="1"/>
        </p:nvSpPr>
        <p:spPr bwMode="auto">
          <a:xfrm>
            <a:off x="10545763" y="5275263"/>
            <a:ext cx="669925" cy="774700"/>
          </a:xfrm>
          <a:custGeom>
            <a:avLst/>
            <a:gdLst>
              <a:gd name="T0" fmla="*/ 0 w 422"/>
              <a:gd name="T1" fmla="*/ 121 h 488"/>
              <a:gd name="T2" fmla="*/ 211 w 422"/>
              <a:gd name="T3" fmla="*/ 0 h 488"/>
              <a:gd name="T4" fmla="*/ 422 w 422"/>
              <a:gd name="T5" fmla="*/ 121 h 488"/>
              <a:gd name="T6" fmla="*/ 422 w 422"/>
              <a:gd name="T7" fmla="*/ 365 h 488"/>
              <a:gd name="T8" fmla="*/ 211 w 422"/>
              <a:gd name="T9" fmla="*/ 488 h 488"/>
              <a:gd name="T10" fmla="*/ 0 w 422"/>
              <a:gd name="T11" fmla="*/ 365 h 488"/>
              <a:gd name="T12" fmla="*/ 0 w 422"/>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1"/>
                </a:moveTo>
                <a:lnTo>
                  <a:pt x="211" y="0"/>
                </a:lnTo>
                <a:lnTo>
                  <a:pt x="422" y="121"/>
                </a:lnTo>
                <a:lnTo>
                  <a:pt x="422" y="365"/>
                </a:lnTo>
                <a:lnTo>
                  <a:pt x="211"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6" name="Freeform 6"/>
          <p:cNvSpPr>
            <a:spLocks/>
          </p:cNvSpPr>
          <p:nvPr userDrawn="1"/>
        </p:nvSpPr>
        <p:spPr bwMode="auto">
          <a:xfrm>
            <a:off x="10880725" y="5467350"/>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17" name="Freeform 7"/>
          <p:cNvSpPr>
            <a:spLocks/>
          </p:cNvSpPr>
          <p:nvPr userDrawn="1"/>
        </p:nvSpPr>
        <p:spPr bwMode="auto">
          <a:xfrm>
            <a:off x="10545763" y="488950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0" name="Freeform 8"/>
          <p:cNvSpPr>
            <a:spLocks/>
          </p:cNvSpPr>
          <p:nvPr userDrawn="1"/>
        </p:nvSpPr>
        <p:spPr bwMode="auto">
          <a:xfrm>
            <a:off x="11215688" y="488950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1" name="Freeform 9"/>
          <p:cNvSpPr>
            <a:spLocks/>
          </p:cNvSpPr>
          <p:nvPr userDrawn="1"/>
        </p:nvSpPr>
        <p:spPr bwMode="auto">
          <a:xfrm>
            <a:off x="11552238" y="4697413"/>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2" name="Freeform 10"/>
          <p:cNvSpPr>
            <a:spLocks/>
          </p:cNvSpPr>
          <p:nvPr userDrawn="1"/>
        </p:nvSpPr>
        <p:spPr bwMode="auto">
          <a:xfrm>
            <a:off x="11552238" y="5467350"/>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5" name="Freeform 11"/>
          <p:cNvSpPr>
            <a:spLocks/>
          </p:cNvSpPr>
          <p:nvPr userDrawn="1"/>
        </p:nvSpPr>
        <p:spPr bwMode="auto">
          <a:xfrm>
            <a:off x="11215688" y="5275263"/>
            <a:ext cx="671512" cy="774700"/>
          </a:xfrm>
          <a:custGeom>
            <a:avLst/>
            <a:gdLst>
              <a:gd name="T0" fmla="*/ 0 w 423"/>
              <a:gd name="T1" fmla="*/ 121 h 488"/>
              <a:gd name="T2" fmla="*/ 212 w 423"/>
              <a:gd name="T3" fmla="*/ 0 h 488"/>
              <a:gd name="T4" fmla="*/ 423 w 423"/>
              <a:gd name="T5" fmla="*/ 121 h 488"/>
              <a:gd name="T6" fmla="*/ 423 w 423"/>
              <a:gd name="T7" fmla="*/ 365 h 488"/>
              <a:gd name="T8" fmla="*/ 212 w 423"/>
              <a:gd name="T9" fmla="*/ 488 h 488"/>
              <a:gd name="T10" fmla="*/ 0 w 423"/>
              <a:gd name="T11" fmla="*/ 365 h 488"/>
              <a:gd name="T12" fmla="*/ 0 w 423"/>
              <a:gd name="T13" fmla="*/ 121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1"/>
                </a:moveTo>
                <a:lnTo>
                  <a:pt x="212" y="0"/>
                </a:lnTo>
                <a:lnTo>
                  <a:pt x="423" y="121"/>
                </a:lnTo>
                <a:lnTo>
                  <a:pt x="423" y="365"/>
                </a:lnTo>
                <a:lnTo>
                  <a:pt x="212" y="488"/>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6" name="Freeform 12"/>
          <p:cNvSpPr>
            <a:spLocks/>
          </p:cNvSpPr>
          <p:nvPr userDrawn="1"/>
        </p:nvSpPr>
        <p:spPr bwMode="auto">
          <a:xfrm>
            <a:off x="10880725" y="4697413"/>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7" name="Freeform 13"/>
          <p:cNvSpPr>
            <a:spLocks/>
          </p:cNvSpPr>
          <p:nvPr userDrawn="1"/>
        </p:nvSpPr>
        <p:spPr bwMode="auto">
          <a:xfrm>
            <a:off x="10545763" y="411956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8" name="Freeform 14"/>
          <p:cNvSpPr>
            <a:spLocks/>
          </p:cNvSpPr>
          <p:nvPr userDrawn="1"/>
        </p:nvSpPr>
        <p:spPr bwMode="auto">
          <a:xfrm>
            <a:off x="10880725" y="4310063"/>
            <a:ext cx="671512" cy="774700"/>
          </a:xfrm>
          <a:custGeom>
            <a:avLst/>
            <a:gdLst>
              <a:gd name="T0" fmla="*/ 0 w 423"/>
              <a:gd name="T1" fmla="*/ 123 h 488"/>
              <a:gd name="T2" fmla="*/ 211 w 423"/>
              <a:gd name="T3" fmla="*/ 0 h 488"/>
              <a:gd name="T4" fmla="*/ 423 w 423"/>
              <a:gd name="T5" fmla="*/ 123 h 488"/>
              <a:gd name="T6" fmla="*/ 423 w 423"/>
              <a:gd name="T7" fmla="*/ 365 h 488"/>
              <a:gd name="T8" fmla="*/ 211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1" y="0"/>
                </a:lnTo>
                <a:lnTo>
                  <a:pt x="423" y="123"/>
                </a:lnTo>
                <a:lnTo>
                  <a:pt x="423"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29" name="Freeform 15"/>
          <p:cNvSpPr>
            <a:spLocks/>
          </p:cNvSpPr>
          <p:nvPr userDrawn="1"/>
        </p:nvSpPr>
        <p:spPr bwMode="auto">
          <a:xfrm>
            <a:off x="10545763" y="37322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0" name="Freeform 16"/>
          <p:cNvSpPr>
            <a:spLocks/>
          </p:cNvSpPr>
          <p:nvPr userDrawn="1"/>
        </p:nvSpPr>
        <p:spPr bwMode="auto">
          <a:xfrm>
            <a:off x="11215688" y="37322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1" name="Freeform 17"/>
          <p:cNvSpPr>
            <a:spLocks/>
          </p:cNvSpPr>
          <p:nvPr userDrawn="1"/>
        </p:nvSpPr>
        <p:spPr bwMode="auto">
          <a:xfrm>
            <a:off x="11552238"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2" name="Freeform 18"/>
          <p:cNvSpPr>
            <a:spLocks/>
          </p:cNvSpPr>
          <p:nvPr userDrawn="1"/>
        </p:nvSpPr>
        <p:spPr bwMode="auto">
          <a:xfrm>
            <a:off x="11552238" y="4310063"/>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3" name="Freeform 19"/>
          <p:cNvSpPr>
            <a:spLocks/>
          </p:cNvSpPr>
          <p:nvPr userDrawn="1"/>
        </p:nvSpPr>
        <p:spPr bwMode="auto">
          <a:xfrm>
            <a:off x="11215688" y="4119563"/>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4" name="Freeform 20"/>
          <p:cNvSpPr>
            <a:spLocks/>
          </p:cNvSpPr>
          <p:nvPr userDrawn="1"/>
        </p:nvSpPr>
        <p:spPr bwMode="auto">
          <a:xfrm>
            <a:off x="10880725" y="3541713"/>
            <a:ext cx="671512"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5" name="Freeform 21"/>
          <p:cNvSpPr>
            <a:spLocks/>
          </p:cNvSpPr>
          <p:nvPr userDrawn="1"/>
        </p:nvSpPr>
        <p:spPr bwMode="auto">
          <a:xfrm>
            <a:off x="10209213" y="4697413"/>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6" name="Freeform 22"/>
          <p:cNvSpPr>
            <a:spLocks/>
          </p:cNvSpPr>
          <p:nvPr userDrawn="1"/>
        </p:nvSpPr>
        <p:spPr bwMode="auto">
          <a:xfrm>
            <a:off x="10209213" y="354171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7" name="Freeform 23"/>
          <p:cNvSpPr>
            <a:spLocks/>
          </p:cNvSpPr>
          <p:nvPr userDrawn="1"/>
        </p:nvSpPr>
        <p:spPr bwMode="auto">
          <a:xfrm>
            <a:off x="10209213" y="585470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8" name="Freeform 24"/>
          <p:cNvSpPr>
            <a:spLocks/>
          </p:cNvSpPr>
          <p:nvPr userDrawn="1"/>
        </p:nvSpPr>
        <p:spPr bwMode="auto">
          <a:xfrm>
            <a:off x="10545763" y="604996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39" name="Freeform 25"/>
          <p:cNvSpPr>
            <a:spLocks/>
          </p:cNvSpPr>
          <p:nvPr userDrawn="1"/>
        </p:nvSpPr>
        <p:spPr bwMode="auto">
          <a:xfrm>
            <a:off x="10880725" y="5854700"/>
            <a:ext cx="671512"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0" name="Freeform 26"/>
          <p:cNvSpPr>
            <a:spLocks/>
          </p:cNvSpPr>
          <p:nvPr userDrawn="1"/>
        </p:nvSpPr>
        <p:spPr bwMode="auto">
          <a:xfrm>
            <a:off x="11552238" y="585470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1" name="Freeform 27"/>
          <p:cNvSpPr>
            <a:spLocks/>
          </p:cNvSpPr>
          <p:nvPr userDrawn="1"/>
        </p:nvSpPr>
        <p:spPr bwMode="auto">
          <a:xfrm>
            <a:off x="11215688" y="604996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2" name="Freeform 28"/>
          <p:cNvSpPr>
            <a:spLocks/>
          </p:cNvSpPr>
          <p:nvPr userDrawn="1"/>
        </p:nvSpPr>
        <p:spPr bwMode="auto">
          <a:xfrm>
            <a:off x="10545763" y="2962275"/>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3" name="Freeform 29"/>
          <p:cNvSpPr>
            <a:spLocks/>
          </p:cNvSpPr>
          <p:nvPr userDrawn="1"/>
        </p:nvSpPr>
        <p:spPr bwMode="auto">
          <a:xfrm>
            <a:off x="10880725" y="3154363"/>
            <a:ext cx="671512" cy="773113"/>
          </a:xfrm>
          <a:custGeom>
            <a:avLst/>
            <a:gdLst>
              <a:gd name="T0" fmla="*/ 0 w 423"/>
              <a:gd name="T1" fmla="*/ 121 h 487"/>
              <a:gd name="T2" fmla="*/ 211 w 423"/>
              <a:gd name="T3" fmla="*/ 0 h 487"/>
              <a:gd name="T4" fmla="*/ 423 w 423"/>
              <a:gd name="T5" fmla="*/ 121 h 487"/>
              <a:gd name="T6" fmla="*/ 423 w 423"/>
              <a:gd name="T7" fmla="*/ 364 h 487"/>
              <a:gd name="T8" fmla="*/ 211 w 423"/>
              <a:gd name="T9" fmla="*/ 487 h 487"/>
              <a:gd name="T10" fmla="*/ 0 w 423"/>
              <a:gd name="T11" fmla="*/ 364 h 487"/>
              <a:gd name="T12" fmla="*/ 0 w 423"/>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1"/>
                </a:moveTo>
                <a:lnTo>
                  <a:pt x="211" y="0"/>
                </a:lnTo>
                <a:lnTo>
                  <a:pt x="423" y="121"/>
                </a:lnTo>
                <a:lnTo>
                  <a:pt x="423"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4" name="Freeform 30"/>
          <p:cNvSpPr>
            <a:spLocks/>
          </p:cNvSpPr>
          <p:nvPr userDrawn="1"/>
        </p:nvSpPr>
        <p:spPr bwMode="auto">
          <a:xfrm>
            <a:off x="10545763" y="25765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5" name="Freeform 31"/>
          <p:cNvSpPr>
            <a:spLocks/>
          </p:cNvSpPr>
          <p:nvPr userDrawn="1"/>
        </p:nvSpPr>
        <p:spPr bwMode="auto">
          <a:xfrm>
            <a:off x="11215688" y="2576513"/>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6" name="Freeform 32"/>
          <p:cNvSpPr>
            <a:spLocks/>
          </p:cNvSpPr>
          <p:nvPr userDrawn="1"/>
        </p:nvSpPr>
        <p:spPr bwMode="auto">
          <a:xfrm>
            <a:off x="11552238" y="23844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7" name="Freeform 33"/>
          <p:cNvSpPr>
            <a:spLocks/>
          </p:cNvSpPr>
          <p:nvPr userDrawn="1"/>
        </p:nvSpPr>
        <p:spPr bwMode="auto">
          <a:xfrm>
            <a:off x="11552238" y="3154363"/>
            <a:ext cx="669925" cy="773113"/>
          </a:xfrm>
          <a:custGeom>
            <a:avLst/>
            <a:gdLst>
              <a:gd name="T0" fmla="*/ 0 w 422"/>
              <a:gd name="T1" fmla="*/ 121 h 487"/>
              <a:gd name="T2" fmla="*/ 211 w 422"/>
              <a:gd name="T3" fmla="*/ 0 h 487"/>
              <a:gd name="T4" fmla="*/ 422 w 422"/>
              <a:gd name="T5" fmla="*/ 121 h 487"/>
              <a:gd name="T6" fmla="*/ 422 w 422"/>
              <a:gd name="T7" fmla="*/ 364 h 487"/>
              <a:gd name="T8" fmla="*/ 211 w 422"/>
              <a:gd name="T9" fmla="*/ 487 h 487"/>
              <a:gd name="T10" fmla="*/ 0 w 422"/>
              <a:gd name="T11" fmla="*/ 364 h 487"/>
              <a:gd name="T12" fmla="*/ 0 w 422"/>
              <a:gd name="T13" fmla="*/ 121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1"/>
                </a:moveTo>
                <a:lnTo>
                  <a:pt x="211" y="0"/>
                </a:lnTo>
                <a:lnTo>
                  <a:pt x="422" y="121"/>
                </a:lnTo>
                <a:lnTo>
                  <a:pt x="422" y="364"/>
                </a:lnTo>
                <a:lnTo>
                  <a:pt x="211" y="487"/>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8" name="Freeform 34"/>
          <p:cNvSpPr>
            <a:spLocks/>
          </p:cNvSpPr>
          <p:nvPr userDrawn="1"/>
        </p:nvSpPr>
        <p:spPr bwMode="auto">
          <a:xfrm>
            <a:off x="11215688" y="2962275"/>
            <a:ext cx="671512" cy="769938"/>
          </a:xfrm>
          <a:custGeom>
            <a:avLst/>
            <a:gdLst>
              <a:gd name="T0" fmla="*/ 0 w 423"/>
              <a:gd name="T1" fmla="*/ 121 h 485"/>
              <a:gd name="T2" fmla="*/ 212 w 423"/>
              <a:gd name="T3" fmla="*/ 0 h 485"/>
              <a:gd name="T4" fmla="*/ 423 w 423"/>
              <a:gd name="T5" fmla="*/ 121 h 485"/>
              <a:gd name="T6" fmla="*/ 423 w 423"/>
              <a:gd name="T7" fmla="*/ 365 h 485"/>
              <a:gd name="T8" fmla="*/ 212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5"/>
                </a:lnTo>
                <a:lnTo>
                  <a:pt x="212"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49" name="Freeform 35"/>
          <p:cNvSpPr>
            <a:spLocks/>
          </p:cNvSpPr>
          <p:nvPr userDrawn="1"/>
        </p:nvSpPr>
        <p:spPr bwMode="auto">
          <a:xfrm>
            <a:off x="10880725" y="2384425"/>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0" name="Freeform 36"/>
          <p:cNvSpPr>
            <a:spLocks/>
          </p:cNvSpPr>
          <p:nvPr userDrawn="1"/>
        </p:nvSpPr>
        <p:spPr bwMode="auto">
          <a:xfrm>
            <a:off x="10545763" y="180657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1" name="Freeform 37"/>
          <p:cNvSpPr>
            <a:spLocks/>
          </p:cNvSpPr>
          <p:nvPr userDrawn="1"/>
        </p:nvSpPr>
        <p:spPr bwMode="auto">
          <a:xfrm>
            <a:off x="10880725" y="1997075"/>
            <a:ext cx="671512"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2" name="Freeform 38"/>
          <p:cNvSpPr>
            <a:spLocks/>
          </p:cNvSpPr>
          <p:nvPr userDrawn="1"/>
        </p:nvSpPr>
        <p:spPr bwMode="auto">
          <a:xfrm>
            <a:off x="10545763" y="14192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3" name="Freeform 39"/>
          <p:cNvSpPr>
            <a:spLocks/>
          </p:cNvSpPr>
          <p:nvPr userDrawn="1"/>
        </p:nvSpPr>
        <p:spPr bwMode="auto">
          <a:xfrm>
            <a:off x="11215688" y="14192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4" name="Freeform 40"/>
          <p:cNvSpPr>
            <a:spLocks/>
          </p:cNvSpPr>
          <p:nvPr userDrawn="1"/>
        </p:nvSpPr>
        <p:spPr bwMode="auto">
          <a:xfrm>
            <a:off x="11552238" y="1223963"/>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5" name="Freeform 41"/>
          <p:cNvSpPr>
            <a:spLocks/>
          </p:cNvSpPr>
          <p:nvPr userDrawn="1"/>
        </p:nvSpPr>
        <p:spPr bwMode="auto">
          <a:xfrm>
            <a:off x="11552238" y="1997075"/>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6" name="Freeform 42"/>
          <p:cNvSpPr>
            <a:spLocks/>
          </p:cNvSpPr>
          <p:nvPr userDrawn="1"/>
        </p:nvSpPr>
        <p:spPr bwMode="auto">
          <a:xfrm>
            <a:off x="11215688" y="1806575"/>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7" name="Freeform 43"/>
          <p:cNvSpPr>
            <a:spLocks/>
          </p:cNvSpPr>
          <p:nvPr userDrawn="1"/>
        </p:nvSpPr>
        <p:spPr bwMode="auto">
          <a:xfrm>
            <a:off x="10880725" y="1223963"/>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8" name="Freeform 44"/>
          <p:cNvSpPr>
            <a:spLocks/>
          </p:cNvSpPr>
          <p:nvPr userDrawn="1"/>
        </p:nvSpPr>
        <p:spPr bwMode="auto">
          <a:xfrm>
            <a:off x="10209213" y="23844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59" name="Freeform 45"/>
          <p:cNvSpPr>
            <a:spLocks/>
          </p:cNvSpPr>
          <p:nvPr userDrawn="1"/>
        </p:nvSpPr>
        <p:spPr bwMode="auto">
          <a:xfrm>
            <a:off x="10209213" y="1223963"/>
            <a:ext cx="671512"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0" name="Freeform 46"/>
          <p:cNvSpPr>
            <a:spLocks/>
          </p:cNvSpPr>
          <p:nvPr userDrawn="1"/>
        </p:nvSpPr>
        <p:spPr bwMode="auto">
          <a:xfrm>
            <a:off x="10209213" y="3541713"/>
            <a:ext cx="671512" cy="768350"/>
          </a:xfrm>
          <a:custGeom>
            <a:avLst/>
            <a:gdLst>
              <a:gd name="T0" fmla="*/ 0 w 423"/>
              <a:gd name="T1" fmla="*/ 120 h 484"/>
              <a:gd name="T2" fmla="*/ 212 w 423"/>
              <a:gd name="T3" fmla="*/ 0 h 484"/>
              <a:gd name="T4" fmla="*/ 423 w 423"/>
              <a:gd name="T5" fmla="*/ 120 h 484"/>
              <a:gd name="T6" fmla="*/ 423 w 423"/>
              <a:gd name="T7" fmla="*/ 364 h 484"/>
              <a:gd name="T8" fmla="*/ 212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2" y="0"/>
                </a:lnTo>
                <a:lnTo>
                  <a:pt x="423" y="120"/>
                </a:lnTo>
                <a:lnTo>
                  <a:pt x="423" y="364"/>
                </a:lnTo>
                <a:lnTo>
                  <a:pt x="212"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1" name="Freeform 47"/>
          <p:cNvSpPr>
            <a:spLocks/>
          </p:cNvSpPr>
          <p:nvPr userDrawn="1"/>
        </p:nvSpPr>
        <p:spPr bwMode="auto">
          <a:xfrm>
            <a:off x="10545763" y="37322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2" name="Freeform 48"/>
          <p:cNvSpPr>
            <a:spLocks/>
          </p:cNvSpPr>
          <p:nvPr userDrawn="1"/>
        </p:nvSpPr>
        <p:spPr bwMode="auto">
          <a:xfrm>
            <a:off x="10880725" y="3541713"/>
            <a:ext cx="671512" cy="768350"/>
          </a:xfrm>
          <a:custGeom>
            <a:avLst/>
            <a:gdLst>
              <a:gd name="T0" fmla="*/ 0 w 423"/>
              <a:gd name="T1" fmla="*/ 120 h 484"/>
              <a:gd name="T2" fmla="*/ 211 w 423"/>
              <a:gd name="T3" fmla="*/ 0 h 484"/>
              <a:gd name="T4" fmla="*/ 423 w 423"/>
              <a:gd name="T5" fmla="*/ 120 h 484"/>
              <a:gd name="T6" fmla="*/ 423 w 423"/>
              <a:gd name="T7" fmla="*/ 364 h 484"/>
              <a:gd name="T8" fmla="*/ 211 w 423"/>
              <a:gd name="T9" fmla="*/ 484 h 484"/>
              <a:gd name="T10" fmla="*/ 0 w 423"/>
              <a:gd name="T11" fmla="*/ 364 h 484"/>
              <a:gd name="T12" fmla="*/ 0 w 423"/>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3" h="484">
                <a:moveTo>
                  <a:pt x="0" y="120"/>
                </a:moveTo>
                <a:lnTo>
                  <a:pt x="211" y="0"/>
                </a:lnTo>
                <a:lnTo>
                  <a:pt x="423" y="120"/>
                </a:lnTo>
                <a:lnTo>
                  <a:pt x="423"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3" name="Freeform 49"/>
          <p:cNvSpPr>
            <a:spLocks/>
          </p:cNvSpPr>
          <p:nvPr userDrawn="1"/>
        </p:nvSpPr>
        <p:spPr bwMode="auto">
          <a:xfrm>
            <a:off x="11552238" y="3541713"/>
            <a:ext cx="669925" cy="768350"/>
          </a:xfrm>
          <a:custGeom>
            <a:avLst/>
            <a:gdLst>
              <a:gd name="T0" fmla="*/ 0 w 422"/>
              <a:gd name="T1" fmla="*/ 120 h 484"/>
              <a:gd name="T2" fmla="*/ 211 w 422"/>
              <a:gd name="T3" fmla="*/ 0 h 484"/>
              <a:gd name="T4" fmla="*/ 422 w 422"/>
              <a:gd name="T5" fmla="*/ 120 h 484"/>
              <a:gd name="T6" fmla="*/ 422 w 422"/>
              <a:gd name="T7" fmla="*/ 364 h 484"/>
              <a:gd name="T8" fmla="*/ 211 w 422"/>
              <a:gd name="T9" fmla="*/ 484 h 484"/>
              <a:gd name="T10" fmla="*/ 0 w 422"/>
              <a:gd name="T11" fmla="*/ 364 h 484"/>
              <a:gd name="T12" fmla="*/ 0 w 422"/>
              <a:gd name="T13" fmla="*/ 120 h 484"/>
            </a:gdLst>
            <a:ahLst/>
            <a:cxnLst>
              <a:cxn ang="0">
                <a:pos x="T0" y="T1"/>
              </a:cxn>
              <a:cxn ang="0">
                <a:pos x="T2" y="T3"/>
              </a:cxn>
              <a:cxn ang="0">
                <a:pos x="T4" y="T5"/>
              </a:cxn>
              <a:cxn ang="0">
                <a:pos x="T6" y="T7"/>
              </a:cxn>
              <a:cxn ang="0">
                <a:pos x="T8" y="T9"/>
              </a:cxn>
              <a:cxn ang="0">
                <a:pos x="T10" y="T11"/>
              </a:cxn>
              <a:cxn ang="0">
                <a:pos x="T12" y="T13"/>
              </a:cxn>
            </a:cxnLst>
            <a:rect l="0" t="0" r="r" b="b"/>
            <a:pathLst>
              <a:path w="422" h="484">
                <a:moveTo>
                  <a:pt x="0" y="120"/>
                </a:moveTo>
                <a:lnTo>
                  <a:pt x="211" y="0"/>
                </a:lnTo>
                <a:lnTo>
                  <a:pt x="422" y="120"/>
                </a:lnTo>
                <a:lnTo>
                  <a:pt x="422" y="364"/>
                </a:lnTo>
                <a:lnTo>
                  <a:pt x="211" y="484"/>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4" name="Freeform 50"/>
          <p:cNvSpPr>
            <a:spLocks/>
          </p:cNvSpPr>
          <p:nvPr userDrawn="1"/>
        </p:nvSpPr>
        <p:spPr bwMode="auto">
          <a:xfrm>
            <a:off x="11215688" y="37322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5" name="Freeform 51"/>
          <p:cNvSpPr>
            <a:spLocks/>
          </p:cNvSpPr>
          <p:nvPr userDrawn="1"/>
        </p:nvSpPr>
        <p:spPr bwMode="auto">
          <a:xfrm>
            <a:off x="10545763" y="64611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6" name="Freeform 52"/>
          <p:cNvSpPr>
            <a:spLocks/>
          </p:cNvSpPr>
          <p:nvPr userDrawn="1"/>
        </p:nvSpPr>
        <p:spPr bwMode="auto">
          <a:xfrm>
            <a:off x="10880725" y="841375"/>
            <a:ext cx="671512" cy="769938"/>
          </a:xfrm>
          <a:custGeom>
            <a:avLst/>
            <a:gdLst>
              <a:gd name="T0" fmla="*/ 0 w 423"/>
              <a:gd name="T1" fmla="*/ 121 h 485"/>
              <a:gd name="T2" fmla="*/ 211 w 423"/>
              <a:gd name="T3" fmla="*/ 0 h 485"/>
              <a:gd name="T4" fmla="*/ 423 w 423"/>
              <a:gd name="T5" fmla="*/ 121 h 485"/>
              <a:gd name="T6" fmla="*/ 423 w 423"/>
              <a:gd name="T7" fmla="*/ 364 h 485"/>
              <a:gd name="T8" fmla="*/ 211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7" name="Freeform 53"/>
          <p:cNvSpPr>
            <a:spLocks/>
          </p:cNvSpPr>
          <p:nvPr userDrawn="1"/>
        </p:nvSpPr>
        <p:spPr bwMode="auto">
          <a:xfrm>
            <a:off x="10545763" y="263525"/>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8" name="Freeform 54"/>
          <p:cNvSpPr>
            <a:spLocks/>
          </p:cNvSpPr>
          <p:nvPr userDrawn="1"/>
        </p:nvSpPr>
        <p:spPr bwMode="auto">
          <a:xfrm>
            <a:off x="11215688" y="263525"/>
            <a:ext cx="671512" cy="769938"/>
          </a:xfrm>
          <a:custGeom>
            <a:avLst/>
            <a:gdLst>
              <a:gd name="T0" fmla="*/ 0 w 423"/>
              <a:gd name="T1" fmla="*/ 120 h 485"/>
              <a:gd name="T2" fmla="*/ 212 w 423"/>
              <a:gd name="T3" fmla="*/ 0 h 485"/>
              <a:gd name="T4" fmla="*/ 423 w 423"/>
              <a:gd name="T5" fmla="*/ 120 h 485"/>
              <a:gd name="T6" fmla="*/ 423 w 423"/>
              <a:gd name="T7" fmla="*/ 364 h 485"/>
              <a:gd name="T8" fmla="*/ 212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2" y="0"/>
                </a:lnTo>
                <a:lnTo>
                  <a:pt x="423" y="120"/>
                </a:lnTo>
                <a:lnTo>
                  <a:pt x="423" y="364"/>
                </a:lnTo>
                <a:lnTo>
                  <a:pt x="212"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69" name="Freeform 55"/>
          <p:cNvSpPr>
            <a:spLocks/>
          </p:cNvSpPr>
          <p:nvPr userDrawn="1"/>
        </p:nvSpPr>
        <p:spPr bwMode="auto">
          <a:xfrm>
            <a:off x="11552238" y="68263"/>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0" name="Freeform 56"/>
          <p:cNvSpPr>
            <a:spLocks/>
          </p:cNvSpPr>
          <p:nvPr userDrawn="1"/>
        </p:nvSpPr>
        <p:spPr bwMode="auto">
          <a:xfrm>
            <a:off x="11552238" y="84137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1" name="Freeform 57"/>
          <p:cNvSpPr>
            <a:spLocks/>
          </p:cNvSpPr>
          <p:nvPr userDrawn="1"/>
        </p:nvSpPr>
        <p:spPr bwMode="auto">
          <a:xfrm>
            <a:off x="11215688" y="64611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2" name="Freeform 58"/>
          <p:cNvSpPr>
            <a:spLocks/>
          </p:cNvSpPr>
          <p:nvPr userDrawn="1"/>
        </p:nvSpPr>
        <p:spPr bwMode="auto">
          <a:xfrm>
            <a:off x="10880725" y="68263"/>
            <a:ext cx="671512" cy="773113"/>
          </a:xfrm>
          <a:custGeom>
            <a:avLst/>
            <a:gdLst>
              <a:gd name="T0" fmla="*/ 0 w 423"/>
              <a:gd name="T1" fmla="*/ 123 h 487"/>
              <a:gd name="T2" fmla="*/ 211 w 423"/>
              <a:gd name="T3" fmla="*/ 0 h 487"/>
              <a:gd name="T4" fmla="*/ 423 w 423"/>
              <a:gd name="T5" fmla="*/ 123 h 487"/>
              <a:gd name="T6" fmla="*/ 423 w 423"/>
              <a:gd name="T7" fmla="*/ 364 h 487"/>
              <a:gd name="T8" fmla="*/ 211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3" name="Freeform 59"/>
          <p:cNvSpPr>
            <a:spLocks/>
          </p:cNvSpPr>
          <p:nvPr userDrawn="1"/>
        </p:nvSpPr>
        <p:spPr bwMode="auto">
          <a:xfrm>
            <a:off x="10545763" y="-511175"/>
            <a:ext cx="669925" cy="774700"/>
          </a:xfrm>
          <a:custGeom>
            <a:avLst/>
            <a:gdLst>
              <a:gd name="T0" fmla="*/ 0 w 422"/>
              <a:gd name="T1" fmla="*/ 123 h 488"/>
              <a:gd name="T2" fmla="*/ 211 w 422"/>
              <a:gd name="T3" fmla="*/ 0 h 488"/>
              <a:gd name="T4" fmla="*/ 422 w 422"/>
              <a:gd name="T5" fmla="*/ 123 h 488"/>
              <a:gd name="T6" fmla="*/ 422 w 422"/>
              <a:gd name="T7" fmla="*/ 365 h 488"/>
              <a:gd name="T8" fmla="*/ 211 w 422"/>
              <a:gd name="T9" fmla="*/ 488 h 488"/>
              <a:gd name="T10" fmla="*/ 0 w 422"/>
              <a:gd name="T11" fmla="*/ 365 h 488"/>
              <a:gd name="T12" fmla="*/ 0 w 422"/>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2" h="488">
                <a:moveTo>
                  <a:pt x="0" y="123"/>
                </a:moveTo>
                <a:lnTo>
                  <a:pt x="211" y="0"/>
                </a:lnTo>
                <a:lnTo>
                  <a:pt x="422" y="123"/>
                </a:lnTo>
                <a:lnTo>
                  <a:pt x="422" y="365"/>
                </a:lnTo>
                <a:lnTo>
                  <a:pt x="211"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4" name="Freeform 60"/>
          <p:cNvSpPr>
            <a:spLocks/>
          </p:cNvSpPr>
          <p:nvPr userDrawn="1"/>
        </p:nvSpPr>
        <p:spPr bwMode="auto">
          <a:xfrm>
            <a:off x="10880725" y="-315913"/>
            <a:ext cx="671512" cy="769938"/>
          </a:xfrm>
          <a:custGeom>
            <a:avLst/>
            <a:gdLst>
              <a:gd name="T0" fmla="*/ 0 w 423"/>
              <a:gd name="T1" fmla="*/ 121 h 485"/>
              <a:gd name="T2" fmla="*/ 211 w 423"/>
              <a:gd name="T3" fmla="*/ 0 h 485"/>
              <a:gd name="T4" fmla="*/ 423 w 423"/>
              <a:gd name="T5" fmla="*/ 121 h 485"/>
              <a:gd name="T6" fmla="*/ 423 w 423"/>
              <a:gd name="T7" fmla="*/ 365 h 485"/>
              <a:gd name="T8" fmla="*/ 211 w 423"/>
              <a:gd name="T9" fmla="*/ 485 h 485"/>
              <a:gd name="T10" fmla="*/ 0 w 423"/>
              <a:gd name="T11" fmla="*/ 365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1" y="0"/>
                </a:lnTo>
                <a:lnTo>
                  <a:pt x="423" y="121"/>
                </a:lnTo>
                <a:lnTo>
                  <a:pt x="423"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5" name="Freeform 64"/>
          <p:cNvSpPr>
            <a:spLocks/>
          </p:cNvSpPr>
          <p:nvPr userDrawn="1"/>
        </p:nvSpPr>
        <p:spPr bwMode="auto">
          <a:xfrm>
            <a:off x="11552238" y="-315913"/>
            <a:ext cx="669925" cy="769938"/>
          </a:xfrm>
          <a:custGeom>
            <a:avLst/>
            <a:gdLst>
              <a:gd name="T0" fmla="*/ 0 w 422"/>
              <a:gd name="T1" fmla="*/ 121 h 485"/>
              <a:gd name="T2" fmla="*/ 211 w 422"/>
              <a:gd name="T3" fmla="*/ 0 h 485"/>
              <a:gd name="T4" fmla="*/ 422 w 422"/>
              <a:gd name="T5" fmla="*/ 121 h 485"/>
              <a:gd name="T6" fmla="*/ 422 w 422"/>
              <a:gd name="T7" fmla="*/ 365 h 485"/>
              <a:gd name="T8" fmla="*/ 211 w 422"/>
              <a:gd name="T9" fmla="*/ 485 h 485"/>
              <a:gd name="T10" fmla="*/ 0 w 422"/>
              <a:gd name="T11" fmla="*/ 365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5"/>
                </a:lnTo>
                <a:lnTo>
                  <a:pt x="211" y="485"/>
                </a:lnTo>
                <a:lnTo>
                  <a:pt x="0" y="365"/>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6" name="Freeform 65"/>
          <p:cNvSpPr>
            <a:spLocks/>
          </p:cNvSpPr>
          <p:nvPr userDrawn="1"/>
        </p:nvSpPr>
        <p:spPr bwMode="auto">
          <a:xfrm>
            <a:off x="11215688" y="-511175"/>
            <a:ext cx="671512" cy="774700"/>
          </a:xfrm>
          <a:custGeom>
            <a:avLst/>
            <a:gdLst>
              <a:gd name="T0" fmla="*/ 0 w 423"/>
              <a:gd name="T1" fmla="*/ 123 h 488"/>
              <a:gd name="T2" fmla="*/ 212 w 423"/>
              <a:gd name="T3" fmla="*/ 0 h 488"/>
              <a:gd name="T4" fmla="*/ 423 w 423"/>
              <a:gd name="T5" fmla="*/ 123 h 488"/>
              <a:gd name="T6" fmla="*/ 423 w 423"/>
              <a:gd name="T7" fmla="*/ 365 h 488"/>
              <a:gd name="T8" fmla="*/ 212 w 423"/>
              <a:gd name="T9" fmla="*/ 488 h 488"/>
              <a:gd name="T10" fmla="*/ 0 w 423"/>
              <a:gd name="T11" fmla="*/ 365 h 488"/>
              <a:gd name="T12" fmla="*/ 0 w 423"/>
              <a:gd name="T13" fmla="*/ 123 h 488"/>
            </a:gdLst>
            <a:ahLst/>
            <a:cxnLst>
              <a:cxn ang="0">
                <a:pos x="T0" y="T1"/>
              </a:cxn>
              <a:cxn ang="0">
                <a:pos x="T2" y="T3"/>
              </a:cxn>
              <a:cxn ang="0">
                <a:pos x="T4" y="T5"/>
              </a:cxn>
              <a:cxn ang="0">
                <a:pos x="T6" y="T7"/>
              </a:cxn>
              <a:cxn ang="0">
                <a:pos x="T8" y="T9"/>
              </a:cxn>
              <a:cxn ang="0">
                <a:pos x="T10" y="T11"/>
              </a:cxn>
              <a:cxn ang="0">
                <a:pos x="T12" y="T13"/>
              </a:cxn>
            </a:cxnLst>
            <a:rect l="0" t="0" r="r" b="b"/>
            <a:pathLst>
              <a:path w="423" h="488">
                <a:moveTo>
                  <a:pt x="0" y="123"/>
                </a:moveTo>
                <a:lnTo>
                  <a:pt x="212" y="0"/>
                </a:lnTo>
                <a:lnTo>
                  <a:pt x="423" y="123"/>
                </a:lnTo>
                <a:lnTo>
                  <a:pt x="423" y="365"/>
                </a:lnTo>
                <a:lnTo>
                  <a:pt x="212" y="488"/>
                </a:lnTo>
                <a:lnTo>
                  <a:pt x="0" y="365"/>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7" name="Freeform 67"/>
          <p:cNvSpPr>
            <a:spLocks/>
          </p:cNvSpPr>
          <p:nvPr userDrawn="1"/>
        </p:nvSpPr>
        <p:spPr bwMode="auto">
          <a:xfrm>
            <a:off x="10209213" y="68263"/>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8" name="Freeform 69"/>
          <p:cNvSpPr>
            <a:spLocks/>
          </p:cNvSpPr>
          <p:nvPr userDrawn="1"/>
        </p:nvSpPr>
        <p:spPr bwMode="auto">
          <a:xfrm>
            <a:off x="10209213" y="1223963"/>
            <a:ext cx="671512" cy="773113"/>
          </a:xfrm>
          <a:custGeom>
            <a:avLst/>
            <a:gdLst>
              <a:gd name="T0" fmla="*/ 0 w 423"/>
              <a:gd name="T1" fmla="*/ 123 h 487"/>
              <a:gd name="T2" fmla="*/ 212 w 423"/>
              <a:gd name="T3" fmla="*/ 0 h 487"/>
              <a:gd name="T4" fmla="*/ 423 w 423"/>
              <a:gd name="T5" fmla="*/ 123 h 487"/>
              <a:gd name="T6" fmla="*/ 423 w 423"/>
              <a:gd name="T7" fmla="*/ 367 h 487"/>
              <a:gd name="T8" fmla="*/ 212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7"/>
                </a:lnTo>
                <a:lnTo>
                  <a:pt x="212"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79" name="Freeform 70"/>
          <p:cNvSpPr>
            <a:spLocks/>
          </p:cNvSpPr>
          <p:nvPr userDrawn="1"/>
        </p:nvSpPr>
        <p:spPr bwMode="auto">
          <a:xfrm>
            <a:off x="10545763" y="1419225"/>
            <a:ext cx="669925" cy="769938"/>
          </a:xfrm>
          <a:custGeom>
            <a:avLst/>
            <a:gdLst>
              <a:gd name="T0" fmla="*/ 0 w 422"/>
              <a:gd name="T1" fmla="*/ 121 h 485"/>
              <a:gd name="T2" fmla="*/ 211 w 422"/>
              <a:gd name="T3" fmla="*/ 0 h 485"/>
              <a:gd name="T4" fmla="*/ 422 w 422"/>
              <a:gd name="T5" fmla="*/ 121 h 485"/>
              <a:gd name="T6" fmla="*/ 422 w 422"/>
              <a:gd name="T7" fmla="*/ 364 h 485"/>
              <a:gd name="T8" fmla="*/ 211 w 422"/>
              <a:gd name="T9" fmla="*/ 485 h 485"/>
              <a:gd name="T10" fmla="*/ 0 w 422"/>
              <a:gd name="T11" fmla="*/ 364 h 485"/>
              <a:gd name="T12" fmla="*/ 0 w 422"/>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1"/>
                </a:moveTo>
                <a:lnTo>
                  <a:pt x="211" y="0"/>
                </a:lnTo>
                <a:lnTo>
                  <a:pt x="422" y="121"/>
                </a:lnTo>
                <a:lnTo>
                  <a:pt x="422" y="364"/>
                </a:lnTo>
                <a:lnTo>
                  <a:pt x="211"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0" name="Freeform 71"/>
          <p:cNvSpPr>
            <a:spLocks/>
          </p:cNvSpPr>
          <p:nvPr userDrawn="1"/>
        </p:nvSpPr>
        <p:spPr bwMode="auto">
          <a:xfrm>
            <a:off x="10880725" y="1223963"/>
            <a:ext cx="671512" cy="773113"/>
          </a:xfrm>
          <a:custGeom>
            <a:avLst/>
            <a:gdLst>
              <a:gd name="T0" fmla="*/ 0 w 423"/>
              <a:gd name="T1" fmla="*/ 123 h 487"/>
              <a:gd name="T2" fmla="*/ 211 w 423"/>
              <a:gd name="T3" fmla="*/ 0 h 487"/>
              <a:gd name="T4" fmla="*/ 423 w 423"/>
              <a:gd name="T5" fmla="*/ 123 h 487"/>
              <a:gd name="T6" fmla="*/ 423 w 423"/>
              <a:gd name="T7" fmla="*/ 367 h 487"/>
              <a:gd name="T8" fmla="*/ 211 w 423"/>
              <a:gd name="T9" fmla="*/ 487 h 487"/>
              <a:gd name="T10" fmla="*/ 0 w 423"/>
              <a:gd name="T11" fmla="*/ 367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1" y="0"/>
                </a:lnTo>
                <a:lnTo>
                  <a:pt x="423" y="123"/>
                </a:lnTo>
                <a:lnTo>
                  <a:pt x="423"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1" name="Freeform 72"/>
          <p:cNvSpPr>
            <a:spLocks/>
          </p:cNvSpPr>
          <p:nvPr userDrawn="1"/>
        </p:nvSpPr>
        <p:spPr bwMode="auto">
          <a:xfrm>
            <a:off x="11552238" y="1223963"/>
            <a:ext cx="669925" cy="773113"/>
          </a:xfrm>
          <a:custGeom>
            <a:avLst/>
            <a:gdLst>
              <a:gd name="T0" fmla="*/ 0 w 422"/>
              <a:gd name="T1" fmla="*/ 123 h 487"/>
              <a:gd name="T2" fmla="*/ 211 w 422"/>
              <a:gd name="T3" fmla="*/ 0 h 487"/>
              <a:gd name="T4" fmla="*/ 422 w 422"/>
              <a:gd name="T5" fmla="*/ 123 h 487"/>
              <a:gd name="T6" fmla="*/ 422 w 422"/>
              <a:gd name="T7" fmla="*/ 367 h 487"/>
              <a:gd name="T8" fmla="*/ 211 w 422"/>
              <a:gd name="T9" fmla="*/ 487 h 487"/>
              <a:gd name="T10" fmla="*/ 0 w 422"/>
              <a:gd name="T11" fmla="*/ 367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7"/>
                </a:lnTo>
                <a:lnTo>
                  <a:pt x="211" y="487"/>
                </a:lnTo>
                <a:lnTo>
                  <a:pt x="0" y="367"/>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2" name="Freeform 73"/>
          <p:cNvSpPr>
            <a:spLocks/>
          </p:cNvSpPr>
          <p:nvPr userDrawn="1"/>
        </p:nvSpPr>
        <p:spPr bwMode="auto">
          <a:xfrm>
            <a:off x="11215688" y="1419225"/>
            <a:ext cx="671512" cy="769938"/>
          </a:xfrm>
          <a:custGeom>
            <a:avLst/>
            <a:gdLst>
              <a:gd name="T0" fmla="*/ 0 w 423"/>
              <a:gd name="T1" fmla="*/ 121 h 485"/>
              <a:gd name="T2" fmla="*/ 212 w 423"/>
              <a:gd name="T3" fmla="*/ 0 h 485"/>
              <a:gd name="T4" fmla="*/ 423 w 423"/>
              <a:gd name="T5" fmla="*/ 121 h 485"/>
              <a:gd name="T6" fmla="*/ 423 w 423"/>
              <a:gd name="T7" fmla="*/ 364 h 485"/>
              <a:gd name="T8" fmla="*/ 212 w 423"/>
              <a:gd name="T9" fmla="*/ 485 h 485"/>
              <a:gd name="T10" fmla="*/ 0 w 423"/>
              <a:gd name="T11" fmla="*/ 364 h 485"/>
              <a:gd name="T12" fmla="*/ 0 w 423"/>
              <a:gd name="T13" fmla="*/ 121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1"/>
                </a:moveTo>
                <a:lnTo>
                  <a:pt x="212" y="0"/>
                </a:lnTo>
                <a:lnTo>
                  <a:pt x="423" y="121"/>
                </a:lnTo>
                <a:lnTo>
                  <a:pt x="423" y="364"/>
                </a:lnTo>
                <a:lnTo>
                  <a:pt x="212" y="485"/>
                </a:lnTo>
                <a:lnTo>
                  <a:pt x="0" y="364"/>
                </a:lnTo>
                <a:lnTo>
                  <a:pt x="0" y="121"/>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3" name="Freeform 83"/>
          <p:cNvSpPr>
            <a:spLocks/>
          </p:cNvSpPr>
          <p:nvPr userDrawn="1"/>
        </p:nvSpPr>
        <p:spPr bwMode="auto">
          <a:xfrm>
            <a:off x="10545763" y="6432550"/>
            <a:ext cx="669925" cy="773113"/>
          </a:xfrm>
          <a:custGeom>
            <a:avLst/>
            <a:gdLst>
              <a:gd name="T0" fmla="*/ 0 w 422"/>
              <a:gd name="T1" fmla="*/ 123 h 487"/>
              <a:gd name="T2" fmla="*/ 211 w 422"/>
              <a:gd name="T3" fmla="*/ 0 h 487"/>
              <a:gd name="T4" fmla="*/ 422 w 422"/>
              <a:gd name="T5" fmla="*/ 123 h 487"/>
              <a:gd name="T6" fmla="*/ 422 w 422"/>
              <a:gd name="T7" fmla="*/ 364 h 487"/>
              <a:gd name="T8" fmla="*/ 211 w 422"/>
              <a:gd name="T9" fmla="*/ 487 h 487"/>
              <a:gd name="T10" fmla="*/ 0 w 422"/>
              <a:gd name="T11" fmla="*/ 364 h 487"/>
              <a:gd name="T12" fmla="*/ 0 w 422"/>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2" h="487">
                <a:moveTo>
                  <a:pt x="0" y="123"/>
                </a:moveTo>
                <a:lnTo>
                  <a:pt x="211" y="0"/>
                </a:lnTo>
                <a:lnTo>
                  <a:pt x="422" y="123"/>
                </a:lnTo>
                <a:lnTo>
                  <a:pt x="422" y="364"/>
                </a:lnTo>
                <a:lnTo>
                  <a:pt x="211"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4" name="Freeform 84"/>
          <p:cNvSpPr>
            <a:spLocks/>
          </p:cNvSpPr>
          <p:nvPr userDrawn="1"/>
        </p:nvSpPr>
        <p:spPr bwMode="auto">
          <a:xfrm>
            <a:off x="10880725" y="6627813"/>
            <a:ext cx="671512" cy="769938"/>
          </a:xfrm>
          <a:custGeom>
            <a:avLst/>
            <a:gdLst>
              <a:gd name="T0" fmla="*/ 0 w 423"/>
              <a:gd name="T1" fmla="*/ 120 h 485"/>
              <a:gd name="T2" fmla="*/ 211 w 423"/>
              <a:gd name="T3" fmla="*/ 0 h 485"/>
              <a:gd name="T4" fmla="*/ 423 w 423"/>
              <a:gd name="T5" fmla="*/ 120 h 485"/>
              <a:gd name="T6" fmla="*/ 423 w 423"/>
              <a:gd name="T7" fmla="*/ 364 h 485"/>
              <a:gd name="T8" fmla="*/ 211 w 423"/>
              <a:gd name="T9" fmla="*/ 485 h 485"/>
              <a:gd name="T10" fmla="*/ 0 w 423"/>
              <a:gd name="T11" fmla="*/ 364 h 485"/>
              <a:gd name="T12" fmla="*/ 0 w 423"/>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3" h="485">
                <a:moveTo>
                  <a:pt x="0" y="120"/>
                </a:moveTo>
                <a:lnTo>
                  <a:pt x="211" y="0"/>
                </a:lnTo>
                <a:lnTo>
                  <a:pt x="423" y="120"/>
                </a:lnTo>
                <a:lnTo>
                  <a:pt x="423"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5" name="Freeform 85"/>
          <p:cNvSpPr>
            <a:spLocks/>
          </p:cNvSpPr>
          <p:nvPr userDrawn="1"/>
        </p:nvSpPr>
        <p:spPr bwMode="auto">
          <a:xfrm>
            <a:off x="11552238" y="6627813"/>
            <a:ext cx="669925" cy="769938"/>
          </a:xfrm>
          <a:custGeom>
            <a:avLst/>
            <a:gdLst>
              <a:gd name="T0" fmla="*/ 0 w 422"/>
              <a:gd name="T1" fmla="*/ 120 h 485"/>
              <a:gd name="T2" fmla="*/ 211 w 422"/>
              <a:gd name="T3" fmla="*/ 0 h 485"/>
              <a:gd name="T4" fmla="*/ 422 w 422"/>
              <a:gd name="T5" fmla="*/ 120 h 485"/>
              <a:gd name="T6" fmla="*/ 422 w 422"/>
              <a:gd name="T7" fmla="*/ 364 h 485"/>
              <a:gd name="T8" fmla="*/ 211 w 422"/>
              <a:gd name="T9" fmla="*/ 485 h 485"/>
              <a:gd name="T10" fmla="*/ 0 w 422"/>
              <a:gd name="T11" fmla="*/ 364 h 485"/>
              <a:gd name="T12" fmla="*/ 0 w 422"/>
              <a:gd name="T13" fmla="*/ 120 h 485"/>
            </a:gdLst>
            <a:ahLst/>
            <a:cxnLst>
              <a:cxn ang="0">
                <a:pos x="T0" y="T1"/>
              </a:cxn>
              <a:cxn ang="0">
                <a:pos x="T2" y="T3"/>
              </a:cxn>
              <a:cxn ang="0">
                <a:pos x="T4" y="T5"/>
              </a:cxn>
              <a:cxn ang="0">
                <a:pos x="T6" y="T7"/>
              </a:cxn>
              <a:cxn ang="0">
                <a:pos x="T8" y="T9"/>
              </a:cxn>
              <a:cxn ang="0">
                <a:pos x="T10" y="T11"/>
              </a:cxn>
              <a:cxn ang="0">
                <a:pos x="T12" y="T13"/>
              </a:cxn>
            </a:cxnLst>
            <a:rect l="0" t="0" r="r" b="b"/>
            <a:pathLst>
              <a:path w="422" h="485">
                <a:moveTo>
                  <a:pt x="0" y="120"/>
                </a:moveTo>
                <a:lnTo>
                  <a:pt x="211" y="0"/>
                </a:lnTo>
                <a:lnTo>
                  <a:pt x="422" y="120"/>
                </a:lnTo>
                <a:lnTo>
                  <a:pt x="422" y="364"/>
                </a:lnTo>
                <a:lnTo>
                  <a:pt x="211" y="485"/>
                </a:lnTo>
                <a:lnTo>
                  <a:pt x="0" y="364"/>
                </a:lnTo>
                <a:lnTo>
                  <a:pt x="0" y="120"/>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sp>
        <p:nvSpPr>
          <p:cNvPr id="86" name="Freeform 86"/>
          <p:cNvSpPr>
            <a:spLocks/>
          </p:cNvSpPr>
          <p:nvPr userDrawn="1"/>
        </p:nvSpPr>
        <p:spPr bwMode="auto">
          <a:xfrm>
            <a:off x="11215688" y="6432550"/>
            <a:ext cx="671512" cy="773113"/>
          </a:xfrm>
          <a:custGeom>
            <a:avLst/>
            <a:gdLst>
              <a:gd name="T0" fmla="*/ 0 w 423"/>
              <a:gd name="T1" fmla="*/ 123 h 487"/>
              <a:gd name="T2" fmla="*/ 212 w 423"/>
              <a:gd name="T3" fmla="*/ 0 h 487"/>
              <a:gd name="T4" fmla="*/ 423 w 423"/>
              <a:gd name="T5" fmla="*/ 123 h 487"/>
              <a:gd name="T6" fmla="*/ 423 w 423"/>
              <a:gd name="T7" fmla="*/ 364 h 487"/>
              <a:gd name="T8" fmla="*/ 212 w 423"/>
              <a:gd name="T9" fmla="*/ 487 h 487"/>
              <a:gd name="T10" fmla="*/ 0 w 423"/>
              <a:gd name="T11" fmla="*/ 364 h 487"/>
              <a:gd name="T12" fmla="*/ 0 w 423"/>
              <a:gd name="T13" fmla="*/ 123 h 487"/>
            </a:gdLst>
            <a:ahLst/>
            <a:cxnLst>
              <a:cxn ang="0">
                <a:pos x="T0" y="T1"/>
              </a:cxn>
              <a:cxn ang="0">
                <a:pos x="T2" y="T3"/>
              </a:cxn>
              <a:cxn ang="0">
                <a:pos x="T4" y="T5"/>
              </a:cxn>
              <a:cxn ang="0">
                <a:pos x="T6" y="T7"/>
              </a:cxn>
              <a:cxn ang="0">
                <a:pos x="T8" y="T9"/>
              </a:cxn>
              <a:cxn ang="0">
                <a:pos x="T10" y="T11"/>
              </a:cxn>
              <a:cxn ang="0">
                <a:pos x="T12" y="T13"/>
              </a:cxn>
            </a:cxnLst>
            <a:rect l="0" t="0" r="r" b="b"/>
            <a:pathLst>
              <a:path w="423" h="487">
                <a:moveTo>
                  <a:pt x="0" y="123"/>
                </a:moveTo>
                <a:lnTo>
                  <a:pt x="212" y="0"/>
                </a:lnTo>
                <a:lnTo>
                  <a:pt x="423" y="123"/>
                </a:lnTo>
                <a:lnTo>
                  <a:pt x="423" y="364"/>
                </a:lnTo>
                <a:lnTo>
                  <a:pt x="212" y="487"/>
                </a:lnTo>
                <a:lnTo>
                  <a:pt x="0" y="364"/>
                </a:lnTo>
                <a:lnTo>
                  <a:pt x="0" y="123"/>
                </a:lnTo>
                <a:close/>
              </a:path>
            </a:pathLst>
          </a:custGeom>
          <a:noFill/>
          <a:ln w="6350" cap="flat">
            <a:solidFill>
              <a:srgbClr val="CDCCC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t-LT"/>
          </a:p>
        </p:txBody>
      </p:sp>
      <p:grpSp>
        <p:nvGrpSpPr>
          <p:cNvPr id="87" name="Group 86"/>
          <p:cNvGrpSpPr/>
          <p:nvPr userDrawn="1"/>
        </p:nvGrpSpPr>
        <p:grpSpPr>
          <a:xfrm>
            <a:off x="10552016" y="4700014"/>
            <a:ext cx="1332000" cy="1539554"/>
            <a:chOff x="10552016" y="4516658"/>
            <a:chExt cx="1332000" cy="1539554"/>
          </a:xfrm>
        </p:grpSpPr>
        <p:sp>
          <p:nvSpPr>
            <p:cNvPr id="88" name="Hexagon 87"/>
            <p:cNvSpPr/>
            <p:nvPr userDrawn="1"/>
          </p:nvSpPr>
          <p:spPr>
            <a:xfrm rot="5400000">
              <a:off x="10448239" y="4620435"/>
              <a:ext cx="1539554" cy="1332000"/>
            </a:xfrm>
            <a:prstGeom prst="hexagon">
              <a:avLst>
                <a:gd name="adj" fmla="val 29199"/>
                <a:gd name="vf" fmla="val 115470"/>
              </a:avLst>
            </a:prstGeom>
            <a:solidFill>
              <a:schemeClr val="bg1"/>
            </a:solidFill>
            <a:ln w="19050">
              <a:solidFill>
                <a:srgbClr val="009ED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lt-LT" sz="1800">
                <a:solidFill>
                  <a:srgbClr val="F3F6F9"/>
                </a:solidFill>
              </a:endParaRPr>
            </a:p>
          </p:txBody>
        </p:sp>
        <p:pic>
          <p:nvPicPr>
            <p:cNvPr id="89" name="Picture 8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56081" y="4960008"/>
              <a:ext cx="923870" cy="652854"/>
            </a:xfrm>
            <a:prstGeom prst="rect">
              <a:avLst/>
            </a:prstGeom>
          </p:spPr>
        </p:pic>
      </p:grpSp>
    </p:spTree>
    <p:extLst>
      <p:ext uri="{BB962C8B-B14F-4D97-AF65-F5344CB8AC3E}">
        <p14:creationId xmlns:p14="http://schemas.microsoft.com/office/powerpoint/2010/main" val="36333448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t-LT"/>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8C5EEF-0C6D-4995-A4A9-6C5A2A72571B}" type="datetimeFigureOut">
              <a:rPr lang="lt-LT" smtClean="0"/>
              <a:t>2024-09-26</a:t>
            </a:fld>
            <a:endParaRPr lang="lt-L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41BB25-8936-4557-A7FE-979ABE58DC80}" type="slidenum">
              <a:rPr lang="lt-LT" smtClean="0"/>
              <a:t>‹#›</a:t>
            </a:fld>
            <a:endParaRPr lang="lt-LT"/>
          </a:p>
        </p:txBody>
      </p:sp>
    </p:spTree>
  </p:cSld>
  <p:clrMap bg1="lt1" tx1="dk1" bg2="lt2" tx2="dk2" accent1="accent1" accent2="accent2" accent3="accent3" accent4="accent4" accent5="accent5" accent6="accent6" hlink="hlink" folHlink="folHlink"/>
  <p:sldLayoutIdLst>
    <p:sldLayoutId id="2147483680" r:id="rId1"/>
    <p:sldLayoutId id="2147483670" r:id="rId2"/>
    <p:sldLayoutId id="2147483674" r:id="rId3"/>
    <p:sldLayoutId id="2147483675"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cid:ii_m194ommf0" TargetMode="External"/><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0675" y="1409810"/>
            <a:ext cx="8971808" cy="2039972"/>
          </a:xfrm>
        </p:spPr>
        <p:txBody>
          <a:bodyPr>
            <a:normAutofit/>
          </a:bodyPr>
          <a:lstStyle/>
          <a:p>
            <a:r>
              <a:rPr lang="lt-LT" b="1" dirty="0"/>
              <a:t>Modernizuota TPDRIS ir TPDR</a:t>
            </a:r>
          </a:p>
        </p:txBody>
      </p:sp>
      <p:pic>
        <p:nvPicPr>
          <p:cNvPr id="1121" name="Picture 97">
            <a:extLst>
              <a:ext uri="{FF2B5EF4-FFF2-40B4-BE49-F238E27FC236}">
                <a16:creationId xmlns:a16="http://schemas.microsoft.com/office/drawing/2014/main" id="{D7639C2B-ADBE-46F7-845F-07212294951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634" y="329063"/>
            <a:ext cx="2926082" cy="13733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8954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A6CE0-D2BA-DE72-0AEE-861F30A51AB7}"/>
              </a:ext>
            </a:extLst>
          </p:cNvPr>
          <p:cNvSpPr>
            <a:spLocks noGrp="1"/>
          </p:cNvSpPr>
          <p:nvPr>
            <p:ph type="ctrTitle"/>
          </p:nvPr>
        </p:nvSpPr>
        <p:spPr>
          <a:xfrm>
            <a:off x="992554" y="927672"/>
            <a:ext cx="10480431" cy="2387600"/>
          </a:xfrm>
        </p:spPr>
        <p:txBody>
          <a:bodyPr/>
          <a:lstStyle/>
          <a:p>
            <a:r>
              <a:rPr lang="lt-LT" dirty="0"/>
              <a:t>Klausimų aptarimas</a:t>
            </a:r>
            <a:endParaRPr lang="en-US" dirty="0"/>
          </a:p>
        </p:txBody>
      </p:sp>
    </p:spTree>
    <p:extLst>
      <p:ext uri="{BB962C8B-B14F-4D97-AF65-F5344CB8AC3E}">
        <p14:creationId xmlns:p14="http://schemas.microsoft.com/office/powerpoint/2010/main" val="478465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ACA4D-A6F6-4625-BB5F-E4A63A7A7E76}"/>
              </a:ext>
            </a:extLst>
          </p:cNvPr>
          <p:cNvSpPr>
            <a:spLocks noGrp="1"/>
          </p:cNvSpPr>
          <p:nvPr>
            <p:ph type="title"/>
          </p:nvPr>
        </p:nvSpPr>
        <p:spPr/>
        <p:txBody>
          <a:bodyPr>
            <a:normAutofit fontScale="90000"/>
          </a:bodyPr>
          <a:lstStyle/>
          <a:p>
            <a:r>
              <a:rPr lang="lt-LT" dirty="0"/>
              <a:t>Kodėl pasirašant, sprendimas ir brėžinys sistemoje rodomi kaip priedai?</a:t>
            </a:r>
          </a:p>
        </p:txBody>
      </p:sp>
      <p:pic>
        <p:nvPicPr>
          <p:cNvPr id="7" name="Content Placeholder 6">
            <a:extLst>
              <a:ext uri="{FF2B5EF4-FFF2-40B4-BE49-F238E27FC236}">
                <a16:creationId xmlns:a16="http://schemas.microsoft.com/office/drawing/2014/main" id="{CDD58986-5557-4EEF-92D5-2658778A3BCF}"/>
              </a:ext>
            </a:extLst>
          </p:cNvPr>
          <p:cNvPicPr>
            <a:picLocks noGrp="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2976187" y="1520825"/>
            <a:ext cx="4923589" cy="4835525"/>
          </a:xfrm>
          <a:prstGeom prst="rect">
            <a:avLst/>
          </a:prstGeom>
          <a:noFill/>
          <a:ln>
            <a:noFill/>
          </a:ln>
        </p:spPr>
      </p:pic>
    </p:spTree>
    <p:extLst>
      <p:ext uri="{BB962C8B-B14F-4D97-AF65-F5344CB8AC3E}">
        <p14:creationId xmlns:p14="http://schemas.microsoft.com/office/powerpoint/2010/main" val="3572381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AA78A-F019-4845-82AF-1043B4C37AF8}"/>
              </a:ext>
            </a:extLst>
          </p:cNvPr>
          <p:cNvSpPr>
            <a:spLocks noGrp="1"/>
          </p:cNvSpPr>
          <p:nvPr>
            <p:ph type="title"/>
          </p:nvPr>
        </p:nvSpPr>
        <p:spPr/>
        <p:txBody>
          <a:bodyPr/>
          <a:lstStyle/>
          <a:p>
            <a:r>
              <a:rPr lang="lt-LT" dirty="0"/>
              <a:t>Ar šių pozicijų sistema negalėtų įsiminti?</a:t>
            </a:r>
          </a:p>
        </p:txBody>
      </p:sp>
      <p:pic>
        <p:nvPicPr>
          <p:cNvPr id="4" name="Content Placeholder 3">
            <a:extLst>
              <a:ext uri="{FF2B5EF4-FFF2-40B4-BE49-F238E27FC236}">
                <a16:creationId xmlns:a16="http://schemas.microsoft.com/office/drawing/2014/main" id="{4B87CC64-19F8-436B-871D-AFC70DB6E4D3}"/>
              </a:ext>
            </a:extLst>
          </p:cNvPr>
          <p:cNvPicPr>
            <a:picLocks noGrp="1" noChangeAspect="1"/>
          </p:cNvPicPr>
          <p:nvPr>
            <p:ph sz="half" idx="1"/>
          </p:nvPr>
        </p:nvPicPr>
        <p:blipFill>
          <a:blip r:embed="rId2"/>
          <a:stretch>
            <a:fillRect/>
          </a:stretch>
        </p:blipFill>
        <p:spPr>
          <a:xfrm>
            <a:off x="3109552" y="1520825"/>
            <a:ext cx="4656858" cy="4835525"/>
          </a:xfrm>
          <a:prstGeom prst="rect">
            <a:avLst/>
          </a:prstGeom>
        </p:spPr>
      </p:pic>
    </p:spTree>
    <p:extLst>
      <p:ext uri="{BB962C8B-B14F-4D97-AF65-F5344CB8AC3E}">
        <p14:creationId xmlns:p14="http://schemas.microsoft.com/office/powerpoint/2010/main" val="2949244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BA024-648F-40A8-B2DC-871B25B12E96}"/>
              </a:ext>
            </a:extLst>
          </p:cNvPr>
          <p:cNvSpPr>
            <a:spLocks noGrp="1"/>
          </p:cNvSpPr>
          <p:nvPr>
            <p:ph type="title"/>
          </p:nvPr>
        </p:nvSpPr>
        <p:spPr>
          <a:xfrm>
            <a:off x="918475" y="304603"/>
            <a:ext cx="9020175" cy="1612974"/>
          </a:xfrm>
        </p:spPr>
        <p:txBody>
          <a:bodyPr>
            <a:noAutofit/>
          </a:bodyPr>
          <a:lstStyle/>
          <a:p>
            <a:r>
              <a:rPr lang="lt-LT" sz="1800" dirty="0"/>
              <a:t>Apie prašymus dėl paskirties ir būdo pakeitimo. Kada įkeliam prašymą į sistemą ir pradedam procedūrą yra sekantis etapas priimti sprendimą (mačiau mokymų tvarkaraštį, bet nebuvo galimybės sudalyvauti kol kas). Koks dokumentas turėtų įsikelti priėmus teigiamą sprendimą. Ar informacinis pranešimas ar mero potvarkio projektas, nes kaip suprantu sekantis etapas turėtų būti viešinimas.</a:t>
            </a:r>
          </a:p>
        </p:txBody>
      </p:sp>
      <p:pic>
        <p:nvPicPr>
          <p:cNvPr id="5" name="Paveikslėlis 1">
            <a:extLst>
              <a:ext uri="{FF2B5EF4-FFF2-40B4-BE49-F238E27FC236}">
                <a16:creationId xmlns:a16="http://schemas.microsoft.com/office/drawing/2014/main" id="{D5B41111-0133-4500-9D47-2C70DCCC8195}"/>
              </a:ext>
            </a:extLst>
          </p:cNvPr>
          <p:cNvPicPr>
            <a:picLocks noGrp="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bwMode="auto">
          <a:xfrm>
            <a:off x="2958591" y="2934676"/>
            <a:ext cx="4958781" cy="2626948"/>
          </a:xfrm>
          <a:prstGeom prst="rect">
            <a:avLst/>
          </a:prstGeom>
          <a:noFill/>
          <a:ln>
            <a:noFill/>
          </a:ln>
        </p:spPr>
      </p:pic>
    </p:spTree>
    <p:extLst>
      <p:ext uri="{BB962C8B-B14F-4D97-AF65-F5344CB8AC3E}">
        <p14:creationId xmlns:p14="http://schemas.microsoft.com/office/powerpoint/2010/main" val="2617715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E6C48-C2D6-4B6E-9451-0C750C986785}"/>
              </a:ext>
            </a:extLst>
          </p:cNvPr>
          <p:cNvSpPr>
            <a:spLocks noGrp="1"/>
          </p:cNvSpPr>
          <p:nvPr>
            <p:ph type="title"/>
          </p:nvPr>
        </p:nvSpPr>
        <p:spPr>
          <a:xfrm>
            <a:off x="918475" y="304603"/>
            <a:ext cx="9020175" cy="1453176"/>
          </a:xfrm>
        </p:spPr>
        <p:txBody>
          <a:bodyPr>
            <a:normAutofit fontScale="90000"/>
          </a:bodyPr>
          <a:lstStyle/>
          <a:p>
            <a:r>
              <a:rPr lang="lt-LT" sz="2700" dirty="0"/>
              <a:t>Pusdienį niekaip negaliu pasirašyti galutinio dokumento prieš pateikimą </a:t>
            </a:r>
            <a:br>
              <a:rPr lang="lt-LT" sz="2700" dirty="0"/>
            </a:br>
            <a:r>
              <a:rPr lang="lt-LT" sz="2700" dirty="0"/>
              <a:t>Parašas galioja, </a:t>
            </a:r>
            <a:r>
              <a:rPr lang="lt-LT" sz="2700" dirty="0" err="1"/>
              <a:t>adoc</a:t>
            </a:r>
            <a:r>
              <a:rPr lang="lt-LT" sz="2700" dirty="0"/>
              <a:t> padaro, ir čia kodą atsiunčia, tiesiog galutinė </a:t>
            </a:r>
            <a:r>
              <a:rPr lang="lt-LT" sz="2700" dirty="0" err="1"/>
              <a:t>lentutė</a:t>
            </a:r>
            <a:r>
              <a:rPr lang="lt-LT" sz="2700" dirty="0"/>
              <a:t> tokia...</a:t>
            </a:r>
            <a:br>
              <a:rPr lang="lt-LT" dirty="0"/>
            </a:br>
            <a:endParaRPr lang="lt-LT" dirty="0"/>
          </a:p>
        </p:txBody>
      </p:sp>
      <p:pic>
        <p:nvPicPr>
          <p:cNvPr id="4" name="Content Placeholder 3">
            <a:extLst>
              <a:ext uri="{FF2B5EF4-FFF2-40B4-BE49-F238E27FC236}">
                <a16:creationId xmlns:a16="http://schemas.microsoft.com/office/drawing/2014/main" id="{C1EF536F-45F3-4E85-9293-B452B85B8DEE}"/>
              </a:ext>
            </a:extLst>
          </p:cNvPr>
          <p:cNvPicPr>
            <a:picLocks noGrp="1"/>
          </p:cNvPicPr>
          <p:nvPr>
            <p:ph sz="half" idx="1"/>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2748929" y="2074301"/>
            <a:ext cx="4842397" cy="1762383"/>
          </a:xfrm>
          <a:prstGeom prst="rect">
            <a:avLst/>
          </a:prstGeom>
          <a:noFill/>
          <a:ln>
            <a:noFill/>
          </a:ln>
        </p:spPr>
      </p:pic>
    </p:spTree>
    <p:extLst>
      <p:ext uri="{BB962C8B-B14F-4D97-AF65-F5344CB8AC3E}">
        <p14:creationId xmlns:p14="http://schemas.microsoft.com/office/powerpoint/2010/main" val="272115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8DCF0-6F0F-465C-B0EB-FBB9CACFF2E9}"/>
              </a:ext>
            </a:extLst>
          </p:cNvPr>
          <p:cNvSpPr>
            <a:spLocks noGrp="1"/>
          </p:cNvSpPr>
          <p:nvPr>
            <p:ph type="title"/>
          </p:nvPr>
        </p:nvSpPr>
        <p:spPr>
          <a:xfrm>
            <a:off x="918475" y="304603"/>
            <a:ext cx="9020175" cy="1893652"/>
          </a:xfrm>
        </p:spPr>
        <p:txBody>
          <a:bodyPr>
            <a:noAutofit/>
          </a:bodyPr>
          <a:lstStyle/>
          <a:p>
            <a:r>
              <a:rPr lang="lt-LT" sz="2000" dirty="0"/>
              <a:t>Būtų patogu, kad darbuotojas jam priskirtus dokumentus galėtų rūšiuoti pagal atsakymo teikimo terminą. Derinančioms institucijom šis terminas  pats aktualiausias, o kad jį pamatytum turi išsirūšiuoti tau priskirtus dokumentus, atsidaryti kiekvieną dokumentą ir dar įeiti į eigą. Kai turi 15-20 užduočių, terminų sekimas reikalauja papildomo informacijos kaupimo</a:t>
            </a:r>
          </a:p>
        </p:txBody>
      </p:sp>
      <p:pic>
        <p:nvPicPr>
          <p:cNvPr id="5" name="Content Placeholder 4">
            <a:extLst>
              <a:ext uri="{FF2B5EF4-FFF2-40B4-BE49-F238E27FC236}">
                <a16:creationId xmlns:a16="http://schemas.microsoft.com/office/drawing/2014/main" id="{0596BCA1-3645-471E-BE7D-A4923A20BE75}"/>
              </a:ext>
            </a:extLst>
          </p:cNvPr>
          <p:cNvPicPr>
            <a:picLocks noGrp="1" noChangeAspect="1"/>
          </p:cNvPicPr>
          <p:nvPr>
            <p:ph sz="half" idx="1"/>
          </p:nvPr>
        </p:nvPicPr>
        <p:blipFill>
          <a:blip r:embed="rId2"/>
          <a:stretch>
            <a:fillRect/>
          </a:stretch>
        </p:blipFill>
        <p:spPr>
          <a:xfrm>
            <a:off x="919163" y="3268679"/>
            <a:ext cx="9037637" cy="2303429"/>
          </a:xfrm>
        </p:spPr>
      </p:pic>
    </p:spTree>
    <p:extLst>
      <p:ext uri="{BB962C8B-B14F-4D97-AF65-F5344CB8AC3E}">
        <p14:creationId xmlns:p14="http://schemas.microsoft.com/office/powerpoint/2010/main" val="2707796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ACA4D-A6F6-4625-BB5F-E4A63A7A7E76}"/>
              </a:ext>
            </a:extLst>
          </p:cNvPr>
          <p:cNvSpPr>
            <a:spLocks noGrp="1"/>
          </p:cNvSpPr>
          <p:nvPr>
            <p:ph type="title"/>
          </p:nvPr>
        </p:nvSpPr>
        <p:spPr/>
        <p:txBody>
          <a:bodyPr>
            <a:normAutofit/>
          </a:bodyPr>
          <a:lstStyle/>
          <a:p>
            <a:r>
              <a:rPr lang="en-US" sz="2400" dirty="0"/>
              <a:t>D</a:t>
            </a:r>
            <a:r>
              <a:rPr lang="lt-LT" sz="2400" dirty="0" err="1"/>
              <a:t>ėl</a:t>
            </a:r>
            <a:r>
              <a:rPr lang="lt-LT" sz="2400" dirty="0"/>
              <a:t> atsakymų teikimo, kai pateiktas prašymas suderinti TPD sprendinius?</a:t>
            </a:r>
          </a:p>
        </p:txBody>
      </p:sp>
      <p:sp>
        <p:nvSpPr>
          <p:cNvPr id="4" name="Turinio vietos rezervavimo ženklas 3">
            <a:extLst>
              <a:ext uri="{FF2B5EF4-FFF2-40B4-BE49-F238E27FC236}">
                <a16:creationId xmlns:a16="http://schemas.microsoft.com/office/drawing/2014/main" id="{E072F184-210E-AB71-32D7-5B5CA95983DB}"/>
              </a:ext>
            </a:extLst>
          </p:cNvPr>
          <p:cNvSpPr>
            <a:spLocks noGrp="1"/>
          </p:cNvSpPr>
          <p:nvPr>
            <p:ph sz="half" idx="1"/>
          </p:nvPr>
        </p:nvSpPr>
        <p:spPr>
          <a:xfrm>
            <a:off x="918477" y="1483830"/>
            <a:ext cx="9038446" cy="4836309"/>
          </a:xfrm>
        </p:spPr>
        <p:txBody>
          <a:bodyPr/>
          <a:lstStyle/>
          <a:p>
            <a:pPr marL="0" indent="0" algn="just">
              <a:buNone/>
            </a:pPr>
            <a:r>
              <a:rPr lang="lt-LT" sz="1500" b="1" dirty="0">
                <a:effectLst/>
                <a:latin typeface="Verdana" panose="020B0604030504040204" pitchFamily="34" charset="0"/>
                <a:ea typeface="Verdana" panose="020B0604030504040204" pitchFamily="34" charset="0"/>
              </a:rPr>
              <a:t>Klausimas: „</a:t>
            </a:r>
            <a:r>
              <a:rPr lang="lt-LT" sz="1500" dirty="0">
                <a:effectLst/>
                <a:latin typeface="Verdana" panose="020B0604030504040204" pitchFamily="34" charset="0"/>
                <a:ea typeface="Verdana" panose="020B0604030504040204" pitchFamily="34" charset="0"/>
              </a:rPr>
              <a:t>Teikiant atsakymą į prašymą derinti yra tik 2 galimybės derinti arba nederinti. Turėtų būti galimybė atsisakyti derinti ne pagal kompetenciją pateiktą derinti dokumentą (kaip ir išduodant sąlygas). Tai ypač aktualu, kai pagal TPĮ 28 str. 9 dalį supaprastinta tvarka teikiami derinti dokumentai ir nėra galimybės išduodant sąlygas informuoti, kad derinimas nepriskirtas </a:t>
            </a:r>
            <a:r>
              <a:rPr lang="lt-LT" sz="1500">
                <a:effectLst/>
                <a:latin typeface="Verdana" panose="020B0604030504040204" pitchFamily="34" charset="0"/>
                <a:ea typeface="Verdana" panose="020B0604030504040204" pitchFamily="34" charset="0"/>
              </a:rPr>
              <a:t>įstaigos kompetencijai“.</a:t>
            </a:r>
            <a:endParaRPr lang="lt-LT" sz="1500" dirty="0">
              <a:effectLst/>
              <a:latin typeface="Verdana" panose="020B0604030504040204" pitchFamily="34" charset="0"/>
              <a:ea typeface="Verdana" panose="020B0604030504040204" pitchFamily="34" charset="0"/>
            </a:endParaRPr>
          </a:p>
          <a:p>
            <a:pPr marL="0" indent="0" algn="just">
              <a:buNone/>
            </a:pPr>
            <a:endParaRPr lang="lt-LT" sz="1800" dirty="0">
              <a:latin typeface="Verdana" panose="020B0604030504040204" pitchFamily="34" charset="0"/>
              <a:ea typeface="Verdana" panose="020B0604030504040204" pitchFamily="34" charset="0"/>
            </a:endParaRPr>
          </a:p>
          <a:p>
            <a:pPr marL="0" indent="0" algn="just">
              <a:buNone/>
            </a:pPr>
            <a:r>
              <a:rPr lang="lt-LT" sz="1500" b="1" dirty="0">
                <a:effectLst/>
                <a:latin typeface="Verdana" panose="020B0604030504040204" pitchFamily="34" charset="0"/>
                <a:ea typeface="Verdana" panose="020B0604030504040204" pitchFamily="34" charset="0"/>
              </a:rPr>
              <a:t>Atsakymas:</a:t>
            </a:r>
            <a:r>
              <a:rPr lang="lt-LT" sz="1500" dirty="0">
                <a:effectLst/>
                <a:latin typeface="Verdana" panose="020B0604030504040204" pitchFamily="34" charset="0"/>
                <a:ea typeface="Verdana" panose="020B0604030504040204" pitchFamily="34" charset="0"/>
              </a:rPr>
              <a:t> Informuojame, kad galimybė teritorijų </a:t>
            </a:r>
            <a:r>
              <a:rPr lang="lt-LT" sz="1500" dirty="0">
                <a:latin typeface="Verdana" panose="020B0604030504040204" pitchFamily="34" charset="0"/>
                <a:ea typeface="Verdana" panose="020B0604030504040204" pitchFamily="34" charset="0"/>
              </a:rPr>
              <a:t>planavimo dokumentų </a:t>
            </a:r>
            <a:r>
              <a:rPr lang="lt-LT" sz="1500" dirty="0">
                <a:effectLst/>
                <a:latin typeface="Verdana" panose="020B0604030504040204" pitchFamily="34" charset="0"/>
                <a:ea typeface="Verdana" panose="020B0604030504040204" pitchFamily="34" charset="0"/>
              </a:rPr>
              <a:t>derinimo metu TPK nariui pateikti dokumentą „Atsisakymas nagrinėti ne pagal kompetenciją pateiktą prašymą“ bus sukurta vėliau. </a:t>
            </a:r>
            <a:endParaRPr lang="lt-LT" dirty="0"/>
          </a:p>
          <a:p>
            <a:pPr marL="0" indent="0">
              <a:buNone/>
            </a:pPr>
            <a:endParaRPr lang="lt-LT" dirty="0"/>
          </a:p>
        </p:txBody>
      </p:sp>
    </p:spTree>
    <p:extLst>
      <p:ext uri="{BB962C8B-B14F-4D97-AF65-F5344CB8AC3E}">
        <p14:creationId xmlns:p14="http://schemas.microsoft.com/office/powerpoint/2010/main" val="122705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D279D-78E1-4520-A5FC-6F14E00B1691}"/>
              </a:ext>
            </a:extLst>
          </p:cNvPr>
          <p:cNvSpPr>
            <a:spLocks noGrp="1"/>
          </p:cNvSpPr>
          <p:nvPr>
            <p:ph type="title"/>
          </p:nvPr>
        </p:nvSpPr>
        <p:spPr>
          <a:xfrm>
            <a:off x="7203540" y="5069943"/>
            <a:ext cx="9976919" cy="615636"/>
          </a:xfrm>
        </p:spPr>
        <p:txBody>
          <a:bodyPr>
            <a:normAutofit/>
          </a:bodyPr>
          <a:lstStyle/>
          <a:p>
            <a:r>
              <a:rPr lang="lt-LT" sz="2400" dirty="0"/>
              <a:t>Ačiū už dėmesį</a:t>
            </a:r>
            <a:r>
              <a:rPr lang="en-US" sz="2400" dirty="0"/>
              <a:t>!</a:t>
            </a:r>
            <a:endParaRPr lang="lt-LT" sz="2400" dirty="0"/>
          </a:p>
        </p:txBody>
      </p:sp>
    </p:spTree>
    <p:extLst>
      <p:ext uri="{BB962C8B-B14F-4D97-AF65-F5344CB8AC3E}">
        <p14:creationId xmlns:p14="http://schemas.microsoft.com/office/powerpoint/2010/main" val="1586099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oIT prezentacijos sablonas.potx" id="{0BEB5CD6-3F9B-4DA1-97C5-BF631550BBD3}" vid="{FE4F9DB2-1B6C-4359-A84C-3656742E83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ProIT prezentacijos sablonas</Template>
  <TotalTime>17097</TotalTime>
  <Words>268</Words>
  <Application>Microsoft Office PowerPoint</Application>
  <PresentationFormat>Plačiaekranė</PresentationFormat>
  <Paragraphs>13</Paragraphs>
  <Slides>9</Slides>
  <Notes>1</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9</vt:i4>
      </vt:variant>
    </vt:vector>
  </HeadingPairs>
  <TitlesOfParts>
    <vt:vector size="15" baseType="lpstr">
      <vt:lpstr>Arial</vt:lpstr>
      <vt:lpstr>Calibri</vt:lpstr>
      <vt:lpstr>Calibri Light</vt:lpstr>
      <vt:lpstr>Courier New</vt:lpstr>
      <vt:lpstr>Verdana</vt:lpstr>
      <vt:lpstr>Office Theme</vt:lpstr>
      <vt:lpstr>Modernizuota TPDRIS ir TPDR</vt:lpstr>
      <vt:lpstr>Klausimų aptarimas</vt:lpstr>
      <vt:lpstr>Kodėl pasirašant, sprendimas ir brėžinys sistemoje rodomi kaip priedai?</vt:lpstr>
      <vt:lpstr>Ar šių pozicijų sistema negalėtų įsiminti?</vt:lpstr>
      <vt:lpstr>Apie prašymus dėl paskirties ir būdo pakeitimo. Kada įkeliam prašymą į sistemą ir pradedam procedūrą yra sekantis etapas priimti sprendimą (mačiau mokymų tvarkaraštį, bet nebuvo galimybės sudalyvauti kol kas). Koks dokumentas turėtų įsikelti priėmus teigiamą sprendimą. Ar informacinis pranešimas ar mero potvarkio projektas, nes kaip suprantu sekantis etapas turėtų būti viešinimas.</vt:lpstr>
      <vt:lpstr>Pusdienį niekaip negaliu pasirašyti galutinio dokumento prieš pateikimą  Parašas galioja, adoc padaro, ir čia kodą atsiunčia, tiesiog galutinė lentutė tokia... </vt:lpstr>
      <vt:lpstr>Būtų patogu, kad darbuotojas jam priskirtus dokumentus galėtų rūšiuoti pagal atsakymo teikimo terminą. Derinančioms institucijom šis terminas  pats aktualiausias, o kad jį pamatytum turi išsirūšiuoti tau priskirtus dokumentus, atsidaryti kiekvieną dokumentą ir dar įeiti į eigą. Kai turi 15-20 užduočių, terminų sekimas reikalauja papildomo informacijos kaupimo</vt:lpstr>
      <vt:lpstr>Dėl atsakymų teikimo, kai pateiktas prašymas suderinti TPD sprendinius?</vt:lpstr>
      <vt:lpstr>Ačiū už dėmesį!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UAB „PROIT“</dc:title>
  <dc:creator>vytautas.venckus@proit.lt</dc:creator>
  <cp:lastModifiedBy>Jurgita Augustinavičienė</cp:lastModifiedBy>
  <cp:revision>181</cp:revision>
  <cp:lastPrinted>2019-06-18T06:25:13Z</cp:lastPrinted>
  <dcterms:created xsi:type="dcterms:W3CDTF">2017-02-01T08:45:44Z</dcterms:created>
  <dcterms:modified xsi:type="dcterms:W3CDTF">2024-09-26T08:21:19Z</dcterms:modified>
</cp:coreProperties>
</file>