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413" r:id="rId3"/>
    <p:sldId id="415" r:id="rId4"/>
    <p:sldId id="417" r:id="rId5"/>
    <p:sldId id="418" r:id="rId6"/>
    <p:sldId id="414" r:id="rId7"/>
    <p:sldId id="416" r:id="rId8"/>
    <p:sldId id="419" r:id="rId9"/>
    <p:sldId id="428" r:id="rId10"/>
    <p:sldId id="429" r:id="rId11"/>
    <p:sldId id="432" r:id="rId12"/>
    <p:sldId id="430" r:id="rId13"/>
    <p:sldId id="431" r:id="rId14"/>
    <p:sldId id="422" r:id="rId15"/>
  </p:sldIdLst>
  <p:sldSz cx="12192000" cy="6858000"/>
  <p:notesSz cx="6797675" cy="9926638"/>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ED6"/>
    <a:srgbClr val="37CBFF"/>
    <a:srgbClr val="5C85AA"/>
    <a:srgbClr val="F3F6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732699-1B4C-43CA-9328-9F4B1A7A2B88}" v="13" dt="2024-09-19T09:51:17.6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40" autoAdjust="0"/>
    <p:restoredTop sz="95642" autoAdjust="0"/>
  </p:normalViewPr>
  <p:slideViewPr>
    <p:cSldViewPr snapToGrid="0">
      <p:cViewPr varScale="1">
        <p:scale>
          <a:sx n="91" d="100"/>
          <a:sy n="91" d="100"/>
        </p:scale>
        <p:origin x="274" y="11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rgita Augustinavičienė" userId="8019793c-63c5-412c-80b0-41f70567b7be" providerId="ADAL" clId="{47732699-1B4C-43CA-9328-9F4B1A7A2B88}"/>
    <pc:docChg chg="undo custSel addSld delSld modSld">
      <pc:chgData name="Jurgita Augustinavičienė" userId="8019793c-63c5-412c-80b0-41f70567b7be" providerId="ADAL" clId="{47732699-1B4C-43CA-9328-9F4B1A7A2B88}" dt="2024-09-19T10:53:04.773" v="3177" actId="20577"/>
      <pc:docMkLst>
        <pc:docMk/>
      </pc:docMkLst>
      <pc:sldChg chg="del">
        <pc:chgData name="Jurgita Augustinavičienė" userId="8019793c-63c5-412c-80b0-41f70567b7be" providerId="ADAL" clId="{47732699-1B4C-43CA-9328-9F4B1A7A2B88}" dt="2024-09-18T11:48:45.074" v="3" actId="47"/>
        <pc:sldMkLst>
          <pc:docMk/>
          <pc:sldMk cId="719696483" sldId="257"/>
        </pc:sldMkLst>
      </pc:sldChg>
      <pc:sldChg chg="del">
        <pc:chgData name="Jurgita Augustinavičienė" userId="8019793c-63c5-412c-80b0-41f70567b7be" providerId="ADAL" clId="{47732699-1B4C-43CA-9328-9F4B1A7A2B88}" dt="2024-09-18T11:48:46.219" v="4" actId="47"/>
        <pc:sldMkLst>
          <pc:docMk/>
          <pc:sldMk cId="86271568" sldId="266"/>
        </pc:sldMkLst>
      </pc:sldChg>
      <pc:sldChg chg="del">
        <pc:chgData name="Jurgita Augustinavičienė" userId="8019793c-63c5-412c-80b0-41f70567b7be" providerId="ADAL" clId="{47732699-1B4C-43CA-9328-9F4B1A7A2B88}" dt="2024-09-18T11:48:47.595" v="5" actId="47"/>
        <pc:sldMkLst>
          <pc:docMk/>
          <pc:sldMk cId="467490396" sldId="269"/>
        </pc:sldMkLst>
      </pc:sldChg>
      <pc:sldChg chg="del">
        <pc:chgData name="Jurgita Augustinavičienė" userId="8019793c-63c5-412c-80b0-41f70567b7be" providerId="ADAL" clId="{47732699-1B4C-43CA-9328-9F4B1A7A2B88}" dt="2024-09-18T11:48:50.975" v="8" actId="47"/>
        <pc:sldMkLst>
          <pc:docMk/>
          <pc:sldMk cId="89818526" sldId="274"/>
        </pc:sldMkLst>
      </pc:sldChg>
      <pc:sldChg chg="del">
        <pc:chgData name="Jurgita Augustinavičienė" userId="8019793c-63c5-412c-80b0-41f70567b7be" providerId="ADAL" clId="{47732699-1B4C-43CA-9328-9F4B1A7A2B88}" dt="2024-09-18T11:48:48.783" v="6" actId="47"/>
        <pc:sldMkLst>
          <pc:docMk/>
          <pc:sldMk cId="1367601167" sldId="275"/>
        </pc:sldMkLst>
      </pc:sldChg>
      <pc:sldChg chg="del">
        <pc:chgData name="Jurgita Augustinavičienė" userId="8019793c-63c5-412c-80b0-41f70567b7be" providerId="ADAL" clId="{47732699-1B4C-43CA-9328-9F4B1A7A2B88}" dt="2024-09-18T11:48:49.894" v="7" actId="47"/>
        <pc:sldMkLst>
          <pc:docMk/>
          <pc:sldMk cId="2020659959" sldId="276"/>
        </pc:sldMkLst>
      </pc:sldChg>
      <pc:sldChg chg="modSp add del mod">
        <pc:chgData name="Jurgita Augustinavičienė" userId="8019793c-63c5-412c-80b0-41f70567b7be" providerId="ADAL" clId="{47732699-1B4C-43CA-9328-9F4B1A7A2B88}" dt="2024-09-19T09:52:52.663" v="3148" actId="255"/>
        <pc:sldMkLst>
          <pc:docMk/>
          <pc:sldMk cId="1032101702" sldId="414"/>
        </pc:sldMkLst>
        <pc:spChg chg="mod">
          <ac:chgData name="Jurgita Augustinavičienė" userId="8019793c-63c5-412c-80b0-41f70567b7be" providerId="ADAL" clId="{47732699-1B4C-43CA-9328-9F4B1A7A2B88}" dt="2024-09-19T09:52:40.794" v="3146" actId="27636"/>
          <ac:spMkLst>
            <pc:docMk/>
            <pc:sldMk cId="1032101702" sldId="414"/>
            <ac:spMk id="2" creationId="{A63D279D-78E1-4520-A5FC-6F14E00B1691}"/>
          </ac:spMkLst>
        </pc:spChg>
        <pc:spChg chg="mod">
          <ac:chgData name="Jurgita Augustinavičienė" userId="8019793c-63c5-412c-80b0-41f70567b7be" providerId="ADAL" clId="{47732699-1B4C-43CA-9328-9F4B1A7A2B88}" dt="2024-09-19T09:52:52.663" v="3148" actId="255"/>
          <ac:spMkLst>
            <pc:docMk/>
            <pc:sldMk cId="1032101702" sldId="414"/>
            <ac:spMk id="3" creationId="{6F513807-F01B-4491-9598-05D8DFE64B4E}"/>
          </ac:spMkLst>
        </pc:spChg>
      </pc:sldChg>
      <pc:sldChg chg="modSp add del mod">
        <pc:chgData name="Jurgita Augustinavičienė" userId="8019793c-63c5-412c-80b0-41f70567b7be" providerId="ADAL" clId="{47732699-1B4C-43CA-9328-9F4B1A7A2B88}" dt="2024-09-19T09:52:06.272" v="3139" actId="27636"/>
        <pc:sldMkLst>
          <pc:docMk/>
          <pc:sldMk cId="3572381446" sldId="415"/>
        </pc:sldMkLst>
        <pc:spChg chg="mod">
          <ac:chgData name="Jurgita Augustinavičienė" userId="8019793c-63c5-412c-80b0-41f70567b7be" providerId="ADAL" clId="{47732699-1B4C-43CA-9328-9F4B1A7A2B88}" dt="2024-09-19T09:52:06.272" v="3139" actId="27636"/>
          <ac:spMkLst>
            <pc:docMk/>
            <pc:sldMk cId="3572381446" sldId="415"/>
            <ac:spMk id="2" creationId="{4DBACA4D-A6F6-4625-BB5F-E4A63A7A7E76}"/>
          </ac:spMkLst>
        </pc:spChg>
      </pc:sldChg>
      <pc:sldChg chg="modSp add del mod">
        <pc:chgData name="Jurgita Augustinavičienė" userId="8019793c-63c5-412c-80b0-41f70567b7be" providerId="ADAL" clId="{47732699-1B4C-43CA-9328-9F4B1A7A2B88}" dt="2024-09-19T09:53:46.733" v="3169" actId="20577"/>
        <pc:sldMkLst>
          <pc:docMk/>
          <pc:sldMk cId="3860821006" sldId="416"/>
        </pc:sldMkLst>
        <pc:spChg chg="mod">
          <ac:chgData name="Jurgita Augustinavičienė" userId="8019793c-63c5-412c-80b0-41f70567b7be" providerId="ADAL" clId="{47732699-1B4C-43CA-9328-9F4B1A7A2B88}" dt="2024-09-19T09:53:16.214" v="3154" actId="20577"/>
          <ac:spMkLst>
            <pc:docMk/>
            <pc:sldMk cId="3860821006" sldId="416"/>
            <ac:spMk id="2" creationId="{0B0DCB09-533B-4689-893D-5402A492D1E3}"/>
          </ac:spMkLst>
        </pc:spChg>
        <pc:spChg chg="mod">
          <ac:chgData name="Jurgita Augustinavičienė" userId="8019793c-63c5-412c-80b0-41f70567b7be" providerId="ADAL" clId="{47732699-1B4C-43CA-9328-9F4B1A7A2B88}" dt="2024-09-19T09:53:46.733" v="3169" actId="20577"/>
          <ac:spMkLst>
            <pc:docMk/>
            <pc:sldMk cId="3860821006" sldId="416"/>
            <ac:spMk id="3" creationId="{06A45F4A-FBD5-482A-90DE-D9FD6DA77CE0}"/>
          </ac:spMkLst>
        </pc:spChg>
      </pc:sldChg>
      <pc:sldChg chg="modSp add mod">
        <pc:chgData name="Jurgita Augustinavičienė" userId="8019793c-63c5-412c-80b0-41f70567b7be" providerId="ADAL" clId="{47732699-1B4C-43CA-9328-9F4B1A7A2B88}" dt="2024-09-19T09:52:26.061" v="3143" actId="123"/>
        <pc:sldMkLst>
          <pc:docMk/>
          <pc:sldMk cId="1003698396" sldId="417"/>
        </pc:sldMkLst>
        <pc:spChg chg="mod">
          <ac:chgData name="Jurgita Augustinavičienė" userId="8019793c-63c5-412c-80b0-41f70567b7be" providerId="ADAL" clId="{47732699-1B4C-43CA-9328-9F4B1A7A2B88}" dt="2024-09-19T09:52:16.349" v="3140" actId="123"/>
          <ac:spMkLst>
            <pc:docMk/>
            <pc:sldMk cId="1003698396" sldId="417"/>
            <ac:spMk id="2" creationId="{94D6DA77-17C3-4B99-B1EE-F52AEA1482B6}"/>
          </ac:spMkLst>
        </pc:spChg>
        <pc:spChg chg="mod">
          <ac:chgData name="Jurgita Augustinavičienė" userId="8019793c-63c5-412c-80b0-41f70567b7be" providerId="ADAL" clId="{47732699-1B4C-43CA-9328-9F4B1A7A2B88}" dt="2024-09-19T09:52:26.061" v="3143" actId="123"/>
          <ac:spMkLst>
            <pc:docMk/>
            <pc:sldMk cId="1003698396" sldId="417"/>
            <ac:spMk id="3" creationId="{0D7EAE61-4DEE-418C-8200-EEC1333408CA}"/>
          </ac:spMkLst>
        </pc:spChg>
      </pc:sldChg>
      <pc:sldChg chg="modSp add mod">
        <pc:chgData name="Jurgita Augustinavičienė" userId="8019793c-63c5-412c-80b0-41f70567b7be" providerId="ADAL" clId="{47732699-1B4C-43CA-9328-9F4B1A7A2B88}" dt="2024-09-19T09:52:32.951" v="3144" actId="123"/>
        <pc:sldMkLst>
          <pc:docMk/>
          <pc:sldMk cId="4056177806" sldId="418"/>
        </pc:sldMkLst>
        <pc:spChg chg="mod">
          <ac:chgData name="Jurgita Augustinavičienė" userId="8019793c-63c5-412c-80b0-41f70567b7be" providerId="ADAL" clId="{47732699-1B4C-43CA-9328-9F4B1A7A2B88}" dt="2024-09-19T09:52:32.951" v="3144" actId="123"/>
          <ac:spMkLst>
            <pc:docMk/>
            <pc:sldMk cId="4056177806" sldId="418"/>
            <ac:spMk id="2" creationId="{94D6DA77-17C3-4B99-B1EE-F52AEA1482B6}"/>
          </ac:spMkLst>
        </pc:spChg>
      </pc:sldChg>
      <pc:sldChg chg="modSp add mod">
        <pc:chgData name="Jurgita Augustinavičienė" userId="8019793c-63c5-412c-80b0-41f70567b7be" providerId="ADAL" clId="{47732699-1B4C-43CA-9328-9F4B1A7A2B88}" dt="2024-09-19T09:55:04.482" v="3176" actId="123"/>
        <pc:sldMkLst>
          <pc:docMk/>
          <pc:sldMk cId="3471787304" sldId="419"/>
        </pc:sldMkLst>
        <pc:spChg chg="mod">
          <ac:chgData name="Jurgita Augustinavičienė" userId="8019793c-63c5-412c-80b0-41f70567b7be" providerId="ADAL" clId="{47732699-1B4C-43CA-9328-9F4B1A7A2B88}" dt="2024-09-19T09:55:00.581" v="3175" actId="20577"/>
          <ac:spMkLst>
            <pc:docMk/>
            <pc:sldMk cId="3471787304" sldId="419"/>
            <ac:spMk id="2" creationId="{0B0DCB09-533B-4689-893D-5402A492D1E3}"/>
          </ac:spMkLst>
        </pc:spChg>
        <pc:spChg chg="mod">
          <ac:chgData name="Jurgita Augustinavičienė" userId="8019793c-63c5-412c-80b0-41f70567b7be" providerId="ADAL" clId="{47732699-1B4C-43CA-9328-9F4B1A7A2B88}" dt="2024-09-19T09:55:04.482" v="3176" actId="123"/>
          <ac:spMkLst>
            <pc:docMk/>
            <pc:sldMk cId="3471787304" sldId="419"/>
            <ac:spMk id="3" creationId="{06A45F4A-FBD5-482A-90DE-D9FD6DA77CE0}"/>
          </ac:spMkLst>
        </pc:spChg>
      </pc:sldChg>
      <pc:sldChg chg="del">
        <pc:chgData name="Jurgita Augustinavičienė" userId="8019793c-63c5-412c-80b0-41f70567b7be" providerId="ADAL" clId="{47732699-1B4C-43CA-9328-9F4B1A7A2B88}" dt="2024-09-18T11:48:51.950" v="9" actId="47"/>
        <pc:sldMkLst>
          <pc:docMk/>
          <pc:sldMk cId="1980211649" sldId="420"/>
        </pc:sldMkLst>
      </pc:sldChg>
      <pc:sldChg chg="del">
        <pc:chgData name="Jurgita Augustinavičienė" userId="8019793c-63c5-412c-80b0-41f70567b7be" providerId="ADAL" clId="{47732699-1B4C-43CA-9328-9F4B1A7A2B88}" dt="2024-09-18T11:48:53.915" v="12" actId="47"/>
        <pc:sldMkLst>
          <pc:docMk/>
          <pc:sldMk cId="3403438846" sldId="423"/>
        </pc:sldMkLst>
      </pc:sldChg>
      <pc:sldChg chg="del">
        <pc:chgData name="Jurgita Augustinavičienė" userId="8019793c-63c5-412c-80b0-41f70567b7be" providerId="ADAL" clId="{47732699-1B4C-43CA-9328-9F4B1A7A2B88}" dt="2024-09-18T11:48:54.648" v="13" actId="47"/>
        <pc:sldMkLst>
          <pc:docMk/>
          <pc:sldMk cId="3729520227" sldId="424"/>
        </pc:sldMkLst>
      </pc:sldChg>
      <pc:sldChg chg="del">
        <pc:chgData name="Jurgita Augustinavičienė" userId="8019793c-63c5-412c-80b0-41f70567b7be" providerId="ADAL" clId="{47732699-1B4C-43CA-9328-9F4B1A7A2B88}" dt="2024-09-18T11:48:56.863" v="14" actId="47"/>
        <pc:sldMkLst>
          <pc:docMk/>
          <pc:sldMk cId="2291989114" sldId="425"/>
        </pc:sldMkLst>
      </pc:sldChg>
      <pc:sldChg chg="del">
        <pc:chgData name="Jurgita Augustinavičienė" userId="8019793c-63c5-412c-80b0-41f70567b7be" providerId="ADAL" clId="{47732699-1B4C-43CA-9328-9F4B1A7A2B88}" dt="2024-09-18T11:48:56.970" v="15" actId="47"/>
        <pc:sldMkLst>
          <pc:docMk/>
          <pc:sldMk cId="804270287" sldId="426"/>
        </pc:sldMkLst>
      </pc:sldChg>
      <pc:sldChg chg="del">
        <pc:chgData name="Jurgita Augustinavičienė" userId="8019793c-63c5-412c-80b0-41f70567b7be" providerId="ADAL" clId="{47732699-1B4C-43CA-9328-9F4B1A7A2B88}" dt="2024-09-18T11:48:53.222" v="11" actId="47"/>
        <pc:sldMkLst>
          <pc:docMk/>
          <pc:sldMk cId="3913838048" sldId="427"/>
        </pc:sldMkLst>
      </pc:sldChg>
      <pc:sldChg chg="modSp mod">
        <pc:chgData name="Jurgita Augustinavičienė" userId="8019793c-63c5-412c-80b0-41f70567b7be" providerId="ADAL" clId="{47732699-1B4C-43CA-9328-9F4B1A7A2B88}" dt="2024-09-19T06:13:31.426" v="3077" actId="20577"/>
        <pc:sldMkLst>
          <pc:docMk/>
          <pc:sldMk cId="1227829229" sldId="428"/>
        </pc:sldMkLst>
        <pc:spChg chg="mod">
          <ac:chgData name="Jurgita Augustinavičienė" userId="8019793c-63c5-412c-80b0-41f70567b7be" providerId="ADAL" clId="{47732699-1B4C-43CA-9328-9F4B1A7A2B88}" dt="2024-09-18T12:48:34.577" v="78" actId="20577"/>
          <ac:spMkLst>
            <pc:docMk/>
            <pc:sldMk cId="1227829229" sldId="428"/>
            <ac:spMk id="2" creationId="{A63D279D-78E1-4520-A5FC-6F14E00B1691}"/>
          </ac:spMkLst>
        </pc:spChg>
        <pc:spChg chg="mod">
          <ac:chgData name="Jurgita Augustinavičienė" userId="8019793c-63c5-412c-80b0-41f70567b7be" providerId="ADAL" clId="{47732699-1B4C-43CA-9328-9F4B1A7A2B88}" dt="2024-09-19T06:13:31.426" v="3077" actId="20577"/>
          <ac:spMkLst>
            <pc:docMk/>
            <pc:sldMk cId="1227829229" sldId="428"/>
            <ac:spMk id="3" creationId="{6F513807-F01B-4491-9598-05D8DFE64B4E}"/>
          </ac:spMkLst>
        </pc:spChg>
      </pc:sldChg>
      <pc:sldChg chg="addSp modSp add mod">
        <pc:chgData name="Jurgita Augustinavičienė" userId="8019793c-63c5-412c-80b0-41f70567b7be" providerId="ADAL" clId="{47732699-1B4C-43CA-9328-9F4B1A7A2B88}" dt="2024-09-19T06:00:20.839" v="3054" actId="1076"/>
        <pc:sldMkLst>
          <pc:docMk/>
          <pc:sldMk cId="1084004152" sldId="429"/>
        </pc:sldMkLst>
        <pc:spChg chg="mod">
          <ac:chgData name="Jurgita Augustinavičienė" userId="8019793c-63c5-412c-80b0-41f70567b7be" providerId="ADAL" clId="{47732699-1B4C-43CA-9328-9F4B1A7A2B88}" dt="2024-09-18T13:05:00.826" v="488" actId="14100"/>
          <ac:spMkLst>
            <pc:docMk/>
            <pc:sldMk cId="1084004152" sldId="429"/>
            <ac:spMk id="2" creationId="{A63D279D-78E1-4520-A5FC-6F14E00B1691}"/>
          </ac:spMkLst>
        </pc:spChg>
        <pc:spChg chg="mod">
          <ac:chgData name="Jurgita Augustinavičienė" userId="8019793c-63c5-412c-80b0-41f70567b7be" providerId="ADAL" clId="{47732699-1B4C-43CA-9328-9F4B1A7A2B88}" dt="2024-09-19T06:00:15.105" v="3053" actId="255"/>
          <ac:spMkLst>
            <pc:docMk/>
            <pc:sldMk cId="1084004152" sldId="429"/>
            <ac:spMk id="3" creationId="{6F513807-F01B-4491-9598-05D8DFE64B4E}"/>
          </ac:spMkLst>
        </pc:spChg>
        <pc:picChg chg="add mod">
          <ac:chgData name="Jurgita Augustinavičienė" userId="8019793c-63c5-412c-80b0-41f70567b7be" providerId="ADAL" clId="{47732699-1B4C-43CA-9328-9F4B1A7A2B88}" dt="2024-09-19T06:00:20.839" v="3054" actId="1076"/>
          <ac:picMkLst>
            <pc:docMk/>
            <pc:sldMk cId="1084004152" sldId="429"/>
            <ac:picMk id="5" creationId="{751774B6-F90A-B943-84D0-5A2A6B7804C0}"/>
          </ac:picMkLst>
        </pc:picChg>
      </pc:sldChg>
      <pc:sldChg chg="del">
        <pc:chgData name="Jurgita Augustinavičienė" userId="8019793c-63c5-412c-80b0-41f70567b7be" providerId="ADAL" clId="{47732699-1B4C-43CA-9328-9F4B1A7A2B88}" dt="2024-09-18T11:48:43.916" v="2" actId="47"/>
        <pc:sldMkLst>
          <pc:docMk/>
          <pc:sldMk cId="2471240387" sldId="429"/>
        </pc:sldMkLst>
      </pc:sldChg>
      <pc:sldChg chg="addSp delSp modSp add mod">
        <pc:chgData name="Jurgita Augustinavičienė" userId="8019793c-63c5-412c-80b0-41f70567b7be" providerId="ADAL" clId="{47732699-1B4C-43CA-9328-9F4B1A7A2B88}" dt="2024-09-19T10:53:04.773" v="3177" actId="20577"/>
        <pc:sldMkLst>
          <pc:docMk/>
          <pc:sldMk cId="1754789249" sldId="430"/>
        </pc:sldMkLst>
        <pc:spChg chg="mod">
          <ac:chgData name="Jurgita Augustinavičienė" userId="8019793c-63c5-412c-80b0-41f70567b7be" providerId="ADAL" clId="{47732699-1B4C-43CA-9328-9F4B1A7A2B88}" dt="2024-09-19T07:56:26.767" v="3130" actId="20577"/>
          <ac:spMkLst>
            <pc:docMk/>
            <pc:sldMk cId="1754789249" sldId="430"/>
            <ac:spMk id="2" creationId="{A63D279D-78E1-4520-A5FC-6F14E00B1691}"/>
          </ac:spMkLst>
        </pc:spChg>
        <pc:spChg chg="mod">
          <ac:chgData name="Jurgita Augustinavičienė" userId="8019793c-63c5-412c-80b0-41f70567b7be" providerId="ADAL" clId="{47732699-1B4C-43CA-9328-9F4B1A7A2B88}" dt="2024-09-19T10:53:04.773" v="3177" actId="20577"/>
          <ac:spMkLst>
            <pc:docMk/>
            <pc:sldMk cId="1754789249" sldId="430"/>
            <ac:spMk id="3" creationId="{6F513807-F01B-4491-9598-05D8DFE64B4E}"/>
          </ac:spMkLst>
        </pc:spChg>
        <pc:picChg chg="del">
          <ac:chgData name="Jurgita Augustinavičienė" userId="8019793c-63c5-412c-80b0-41f70567b7be" providerId="ADAL" clId="{47732699-1B4C-43CA-9328-9F4B1A7A2B88}" dt="2024-09-18T13:14:41.504" v="679" actId="478"/>
          <ac:picMkLst>
            <pc:docMk/>
            <pc:sldMk cId="1754789249" sldId="430"/>
            <ac:picMk id="5" creationId="{751774B6-F90A-B943-84D0-5A2A6B7804C0}"/>
          </ac:picMkLst>
        </pc:picChg>
        <pc:picChg chg="add del mod">
          <ac:chgData name="Jurgita Augustinavičienė" userId="8019793c-63c5-412c-80b0-41f70567b7be" providerId="ADAL" clId="{47732699-1B4C-43CA-9328-9F4B1A7A2B88}" dt="2024-09-18T13:53:19.182" v="1067" actId="478"/>
          <ac:picMkLst>
            <pc:docMk/>
            <pc:sldMk cId="1754789249" sldId="430"/>
            <ac:picMk id="6" creationId="{CF3F15B9-FD5E-4150-4C26-82A30198CF84}"/>
          </ac:picMkLst>
        </pc:picChg>
        <pc:picChg chg="add mod">
          <ac:chgData name="Jurgita Augustinavičienė" userId="8019793c-63c5-412c-80b0-41f70567b7be" providerId="ADAL" clId="{47732699-1B4C-43CA-9328-9F4B1A7A2B88}" dt="2024-09-18T13:55:34.657" v="1129" actId="1076"/>
          <ac:picMkLst>
            <pc:docMk/>
            <pc:sldMk cId="1754789249" sldId="430"/>
            <ac:picMk id="8" creationId="{603920CD-A095-A32F-C387-600385D233BD}"/>
          </ac:picMkLst>
        </pc:picChg>
      </pc:sldChg>
      <pc:sldChg chg="delSp modSp add mod">
        <pc:chgData name="Jurgita Augustinavičienė" userId="8019793c-63c5-412c-80b0-41f70567b7be" providerId="ADAL" clId="{47732699-1B4C-43CA-9328-9F4B1A7A2B88}" dt="2024-09-19T07:56:50.143" v="3131"/>
        <pc:sldMkLst>
          <pc:docMk/>
          <pc:sldMk cId="3999304967" sldId="431"/>
        </pc:sldMkLst>
        <pc:spChg chg="mod">
          <ac:chgData name="Jurgita Augustinavičienė" userId="8019793c-63c5-412c-80b0-41f70567b7be" providerId="ADAL" clId="{47732699-1B4C-43CA-9328-9F4B1A7A2B88}" dt="2024-09-19T07:56:50.143" v="3131"/>
          <ac:spMkLst>
            <pc:docMk/>
            <pc:sldMk cId="3999304967" sldId="431"/>
            <ac:spMk id="2" creationId="{A63D279D-78E1-4520-A5FC-6F14E00B1691}"/>
          </ac:spMkLst>
        </pc:spChg>
        <pc:spChg chg="mod">
          <ac:chgData name="Jurgita Augustinavičienė" userId="8019793c-63c5-412c-80b0-41f70567b7be" providerId="ADAL" clId="{47732699-1B4C-43CA-9328-9F4B1A7A2B88}" dt="2024-09-18T14:11:44.706" v="1526" actId="20577"/>
          <ac:spMkLst>
            <pc:docMk/>
            <pc:sldMk cId="3999304967" sldId="431"/>
            <ac:spMk id="3" creationId="{6F513807-F01B-4491-9598-05D8DFE64B4E}"/>
          </ac:spMkLst>
        </pc:spChg>
        <pc:picChg chg="del">
          <ac:chgData name="Jurgita Augustinavičienė" userId="8019793c-63c5-412c-80b0-41f70567b7be" providerId="ADAL" clId="{47732699-1B4C-43CA-9328-9F4B1A7A2B88}" dt="2024-09-18T13:56:03.528" v="1131" actId="478"/>
          <ac:picMkLst>
            <pc:docMk/>
            <pc:sldMk cId="3999304967" sldId="431"/>
            <ac:picMk id="8" creationId="{603920CD-A095-A32F-C387-600385D233BD}"/>
          </ac:picMkLst>
        </pc:picChg>
      </pc:sldChg>
      <pc:sldChg chg="addSp delSp modSp add mod">
        <pc:chgData name="Jurgita Augustinavičienė" userId="8019793c-63c5-412c-80b0-41f70567b7be" providerId="ADAL" clId="{47732699-1B4C-43CA-9328-9F4B1A7A2B88}" dt="2024-09-19T05:54:00.359" v="3030" actId="27636"/>
        <pc:sldMkLst>
          <pc:docMk/>
          <pc:sldMk cId="3568907791" sldId="432"/>
        </pc:sldMkLst>
        <pc:spChg chg="mod ord">
          <ac:chgData name="Jurgita Augustinavičienė" userId="8019793c-63c5-412c-80b0-41f70567b7be" providerId="ADAL" clId="{47732699-1B4C-43CA-9328-9F4B1A7A2B88}" dt="2024-09-19T05:54:00.359" v="3030" actId="27636"/>
          <ac:spMkLst>
            <pc:docMk/>
            <pc:sldMk cId="3568907791" sldId="432"/>
            <ac:spMk id="3" creationId="{6F513807-F01B-4491-9598-05D8DFE64B4E}"/>
          </ac:spMkLst>
        </pc:spChg>
        <pc:picChg chg="del">
          <ac:chgData name="Jurgita Augustinavičienė" userId="8019793c-63c5-412c-80b0-41f70567b7be" providerId="ADAL" clId="{47732699-1B4C-43CA-9328-9F4B1A7A2B88}" dt="2024-09-19T05:13:09.252" v="1528" actId="478"/>
          <ac:picMkLst>
            <pc:docMk/>
            <pc:sldMk cId="3568907791" sldId="432"/>
            <ac:picMk id="5" creationId="{751774B6-F90A-B943-84D0-5A2A6B7804C0}"/>
          </ac:picMkLst>
        </pc:picChg>
        <pc:picChg chg="add mod ord">
          <ac:chgData name="Jurgita Augustinavičienė" userId="8019793c-63c5-412c-80b0-41f70567b7be" providerId="ADAL" clId="{47732699-1B4C-43CA-9328-9F4B1A7A2B88}" dt="2024-09-19T05:29:04.305" v="2112" actId="167"/>
          <ac:picMkLst>
            <pc:docMk/>
            <pc:sldMk cId="3568907791" sldId="432"/>
            <ac:picMk id="6" creationId="{DF769543-1FBC-96EF-3AA0-7461F5FB4C14}"/>
          </ac:picMkLst>
        </pc:picChg>
        <pc:picChg chg="add del mod">
          <ac:chgData name="Jurgita Augustinavičienė" userId="8019793c-63c5-412c-80b0-41f70567b7be" providerId="ADAL" clId="{47732699-1B4C-43CA-9328-9F4B1A7A2B88}" dt="2024-09-19T05:30:25.447" v="2122" actId="478"/>
          <ac:picMkLst>
            <pc:docMk/>
            <pc:sldMk cId="3568907791" sldId="432"/>
            <ac:picMk id="8" creationId="{14E3F489-EF9B-B562-A8A8-0DC50C6889CB}"/>
          </ac:picMkLst>
        </pc:picChg>
        <pc:picChg chg="add mod ord">
          <ac:chgData name="Jurgita Augustinavičienė" userId="8019793c-63c5-412c-80b0-41f70567b7be" providerId="ADAL" clId="{47732699-1B4C-43CA-9328-9F4B1A7A2B88}" dt="2024-09-19T05:48:20.921" v="2773" actId="167"/>
          <ac:picMkLst>
            <pc:docMk/>
            <pc:sldMk cId="3568907791" sldId="432"/>
            <ac:picMk id="10" creationId="{BBFDF8E5-22E2-1D35-18DA-D41A4AF26122}"/>
          </ac:picMkLst>
        </pc:picChg>
      </pc:sldChg>
    </pc:docChg>
  </pc:docChgLst>
  <pc:docChgLst>
    <pc:chgData name="Jurgita Augustinavičienė" userId="8019793c-63c5-412c-80b0-41f70567b7be" providerId="ADAL" clId="{60EF1850-5CE3-4E6A-956F-AD903AF23CA9}"/>
    <pc:docChg chg="undo custSel addSld delSld modSld">
      <pc:chgData name="Jurgita Augustinavičienė" userId="8019793c-63c5-412c-80b0-41f70567b7be" providerId="ADAL" clId="{60EF1850-5CE3-4E6A-956F-AD903AF23CA9}" dt="2024-09-13T07:13:46.310" v="3397" actId="47"/>
      <pc:docMkLst>
        <pc:docMk/>
      </pc:docMkLst>
      <pc:sldChg chg="del">
        <pc:chgData name="Jurgita Augustinavičienė" userId="8019793c-63c5-412c-80b0-41f70567b7be" providerId="ADAL" clId="{60EF1850-5CE3-4E6A-956F-AD903AF23CA9}" dt="2024-09-11T08:58:54.983" v="0" actId="47"/>
        <pc:sldMkLst>
          <pc:docMk/>
          <pc:sldMk cId="558954879" sldId="256"/>
        </pc:sldMkLst>
      </pc:sldChg>
      <pc:sldChg chg="add">
        <pc:chgData name="Jurgita Augustinavičienė" userId="8019793c-63c5-412c-80b0-41f70567b7be" providerId="ADAL" clId="{60EF1850-5CE3-4E6A-956F-AD903AF23CA9}" dt="2024-09-13T07:12:17.530" v="3390"/>
        <pc:sldMkLst>
          <pc:docMk/>
          <pc:sldMk cId="719696483" sldId="257"/>
        </pc:sldMkLst>
      </pc:sldChg>
      <pc:sldChg chg="del">
        <pc:chgData name="Jurgita Augustinavičienė" userId="8019793c-63c5-412c-80b0-41f70567b7be" providerId="ADAL" clId="{60EF1850-5CE3-4E6A-956F-AD903AF23CA9}" dt="2024-09-11T08:58:55.478" v="1" actId="47"/>
        <pc:sldMkLst>
          <pc:docMk/>
          <pc:sldMk cId="2680744403" sldId="257"/>
        </pc:sldMkLst>
      </pc:sldChg>
      <pc:sldChg chg="del">
        <pc:chgData name="Jurgita Augustinavičienė" userId="8019793c-63c5-412c-80b0-41f70567b7be" providerId="ADAL" clId="{60EF1850-5CE3-4E6A-956F-AD903AF23CA9}" dt="2024-09-11T08:59:02.762" v="15" actId="47"/>
        <pc:sldMkLst>
          <pc:docMk/>
          <pc:sldMk cId="3126374525" sldId="263"/>
        </pc:sldMkLst>
      </pc:sldChg>
      <pc:sldChg chg="add">
        <pc:chgData name="Jurgita Augustinavičienė" userId="8019793c-63c5-412c-80b0-41f70567b7be" providerId="ADAL" clId="{60EF1850-5CE3-4E6A-956F-AD903AF23CA9}" dt="2024-09-13T07:12:32.983" v="3391"/>
        <pc:sldMkLst>
          <pc:docMk/>
          <pc:sldMk cId="86271568" sldId="266"/>
        </pc:sldMkLst>
      </pc:sldChg>
      <pc:sldChg chg="del">
        <pc:chgData name="Jurgita Augustinavičienė" userId="8019793c-63c5-412c-80b0-41f70567b7be" providerId="ADAL" clId="{60EF1850-5CE3-4E6A-956F-AD903AF23CA9}" dt="2024-09-11T08:58:56.501" v="3" actId="47"/>
        <pc:sldMkLst>
          <pc:docMk/>
          <pc:sldMk cId="2515137366" sldId="267"/>
        </pc:sldMkLst>
      </pc:sldChg>
      <pc:sldChg chg="add">
        <pc:chgData name="Jurgita Augustinavičienė" userId="8019793c-63c5-412c-80b0-41f70567b7be" providerId="ADAL" clId="{60EF1850-5CE3-4E6A-956F-AD903AF23CA9}" dt="2024-09-13T07:12:46.025" v="3392"/>
        <pc:sldMkLst>
          <pc:docMk/>
          <pc:sldMk cId="467490396" sldId="269"/>
        </pc:sldMkLst>
      </pc:sldChg>
      <pc:sldChg chg="add">
        <pc:chgData name="Jurgita Augustinavičienė" userId="8019793c-63c5-412c-80b0-41f70567b7be" providerId="ADAL" clId="{60EF1850-5CE3-4E6A-956F-AD903AF23CA9}" dt="2024-09-13T07:13:23.741" v="3395"/>
        <pc:sldMkLst>
          <pc:docMk/>
          <pc:sldMk cId="89818526" sldId="274"/>
        </pc:sldMkLst>
      </pc:sldChg>
      <pc:sldChg chg="add">
        <pc:chgData name="Jurgita Augustinavičienė" userId="8019793c-63c5-412c-80b0-41f70567b7be" providerId="ADAL" clId="{60EF1850-5CE3-4E6A-956F-AD903AF23CA9}" dt="2024-09-13T07:12:55.160" v="3393"/>
        <pc:sldMkLst>
          <pc:docMk/>
          <pc:sldMk cId="1367601167" sldId="275"/>
        </pc:sldMkLst>
      </pc:sldChg>
      <pc:sldChg chg="add">
        <pc:chgData name="Jurgita Augustinavičienė" userId="8019793c-63c5-412c-80b0-41f70567b7be" providerId="ADAL" clId="{60EF1850-5CE3-4E6A-956F-AD903AF23CA9}" dt="2024-09-13T07:13:06.712" v="3394"/>
        <pc:sldMkLst>
          <pc:docMk/>
          <pc:sldMk cId="2020659959" sldId="276"/>
        </pc:sldMkLst>
      </pc:sldChg>
      <pc:sldChg chg="del">
        <pc:chgData name="Jurgita Augustinavičienė" userId="8019793c-63c5-412c-80b0-41f70567b7be" providerId="ADAL" clId="{60EF1850-5CE3-4E6A-956F-AD903AF23CA9}" dt="2024-09-11T08:58:56.826" v="4" actId="47"/>
        <pc:sldMkLst>
          <pc:docMk/>
          <pc:sldMk cId="2524529697" sldId="292"/>
        </pc:sldMkLst>
      </pc:sldChg>
      <pc:sldChg chg="del">
        <pc:chgData name="Jurgita Augustinavičienė" userId="8019793c-63c5-412c-80b0-41f70567b7be" providerId="ADAL" clId="{60EF1850-5CE3-4E6A-956F-AD903AF23CA9}" dt="2024-09-11T08:58:57.895" v="6" actId="47"/>
        <pc:sldMkLst>
          <pc:docMk/>
          <pc:sldMk cId="2560735869" sldId="329"/>
        </pc:sldMkLst>
      </pc:sldChg>
      <pc:sldChg chg="del">
        <pc:chgData name="Jurgita Augustinavičienė" userId="8019793c-63c5-412c-80b0-41f70567b7be" providerId="ADAL" clId="{60EF1850-5CE3-4E6A-956F-AD903AF23CA9}" dt="2024-09-11T08:58:58.340" v="7" actId="47"/>
        <pc:sldMkLst>
          <pc:docMk/>
          <pc:sldMk cId="2845564974" sldId="335"/>
        </pc:sldMkLst>
      </pc:sldChg>
      <pc:sldChg chg="del">
        <pc:chgData name="Jurgita Augustinavičienė" userId="8019793c-63c5-412c-80b0-41f70567b7be" providerId="ADAL" clId="{60EF1850-5CE3-4E6A-956F-AD903AF23CA9}" dt="2024-09-11T08:59:00.703" v="12" actId="47"/>
        <pc:sldMkLst>
          <pc:docMk/>
          <pc:sldMk cId="3838597677" sldId="337"/>
        </pc:sldMkLst>
      </pc:sldChg>
      <pc:sldChg chg="del">
        <pc:chgData name="Jurgita Augustinavičienė" userId="8019793c-63c5-412c-80b0-41f70567b7be" providerId="ADAL" clId="{60EF1850-5CE3-4E6A-956F-AD903AF23CA9}" dt="2024-09-11T08:59:01.646" v="14" actId="47"/>
        <pc:sldMkLst>
          <pc:docMk/>
          <pc:sldMk cId="3351875515" sldId="339"/>
        </pc:sldMkLst>
      </pc:sldChg>
      <pc:sldChg chg="del">
        <pc:chgData name="Jurgita Augustinavičienė" userId="8019793c-63c5-412c-80b0-41f70567b7be" providerId="ADAL" clId="{60EF1850-5CE3-4E6A-956F-AD903AF23CA9}" dt="2024-09-11T08:59:03.329" v="16" actId="47"/>
        <pc:sldMkLst>
          <pc:docMk/>
          <pc:sldMk cId="2679125025" sldId="340"/>
        </pc:sldMkLst>
      </pc:sldChg>
      <pc:sldChg chg="del">
        <pc:chgData name="Jurgita Augustinavičienė" userId="8019793c-63c5-412c-80b0-41f70567b7be" providerId="ADAL" clId="{60EF1850-5CE3-4E6A-956F-AD903AF23CA9}" dt="2024-09-11T08:58:58.715" v="8" actId="47"/>
        <pc:sldMkLst>
          <pc:docMk/>
          <pc:sldMk cId="2050330884" sldId="362"/>
        </pc:sldMkLst>
      </pc:sldChg>
      <pc:sldChg chg="del">
        <pc:chgData name="Jurgita Augustinavičienė" userId="8019793c-63c5-412c-80b0-41f70567b7be" providerId="ADAL" clId="{60EF1850-5CE3-4E6A-956F-AD903AF23CA9}" dt="2024-09-11T08:58:59.156" v="9" actId="47"/>
        <pc:sldMkLst>
          <pc:docMk/>
          <pc:sldMk cId="3498340708" sldId="364"/>
        </pc:sldMkLst>
      </pc:sldChg>
      <pc:sldChg chg="del">
        <pc:chgData name="Jurgita Augustinavičienė" userId="8019793c-63c5-412c-80b0-41f70567b7be" providerId="ADAL" clId="{60EF1850-5CE3-4E6A-956F-AD903AF23CA9}" dt="2024-09-11T08:58:59.552" v="10" actId="47"/>
        <pc:sldMkLst>
          <pc:docMk/>
          <pc:sldMk cId="3525874812" sldId="365"/>
        </pc:sldMkLst>
      </pc:sldChg>
      <pc:sldChg chg="del">
        <pc:chgData name="Jurgita Augustinavičienė" userId="8019793c-63c5-412c-80b0-41f70567b7be" providerId="ADAL" clId="{60EF1850-5CE3-4E6A-956F-AD903AF23CA9}" dt="2024-09-11T08:59:00.122" v="11" actId="47"/>
        <pc:sldMkLst>
          <pc:docMk/>
          <pc:sldMk cId="547351964" sldId="395"/>
        </pc:sldMkLst>
      </pc:sldChg>
      <pc:sldChg chg="del">
        <pc:chgData name="Jurgita Augustinavičienė" userId="8019793c-63c5-412c-80b0-41f70567b7be" providerId="ADAL" clId="{60EF1850-5CE3-4E6A-956F-AD903AF23CA9}" dt="2024-09-11T08:58:56.130" v="2" actId="47"/>
        <pc:sldMkLst>
          <pc:docMk/>
          <pc:sldMk cId="3228806871" sldId="410"/>
        </pc:sldMkLst>
      </pc:sldChg>
      <pc:sldChg chg="del">
        <pc:chgData name="Jurgita Augustinavičienė" userId="8019793c-63c5-412c-80b0-41f70567b7be" providerId="ADAL" clId="{60EF1850-5CE3-4E6A-956F-AD903AF23CA9}" dt="2024-09-11T08:58:57.519" v="5" actId="47"/>
        <pc:sldMkLst>
          <pc:docMk/>
          <pc:sldMk cId="1712312281" sldId="411"/>
        </pc:sldMkLst>
      </pc:sldChg>
      <pc:sldChg chg="del">
        <pc:chgData name="Jurgita Augustinavičienė" userId="8019793c-63c5-412c-80b0-41f70567b7be" providerId="ADAL" clId="{60EF1850-5CE3-4E6A-956F-AD903AF23CA9}" dt="2024-09-11T08:59:01.028" v="13" actId="47"/>
        <pc:sldMkLst>
          <pc:docMk/>
          <pc:sldMk cId="634301363" sldId="412"/>
        </pc:sldMkLst>
      </pc:sldChg>
      <pc:sldChg chg="modSp mod">
        <pc:chgData name="Jurgita Augustinavičienė" userId="8019793c-63c5-412c-80b0-41f70567b7be" providerId="ADAL" clId="{60EF1850-5CE3-4E6A-956F-AD903AF23CA9}" dt="2024-09-11T12:31:37.838" v="3273" actId="20577"/>
        <pc:sldMkLst>
          <pc:docMk/>
          <pc:sldMk cId="1032101702" sldId="414"/>
        </pc:sldMkLst>
        <pc:spChg chg="mod">
          <ac:chgData name="Jurgita Augustinavičienė" userId="8019793c-63c5-412c-80b0-41f70567b7be" providerId="ADAL" clId="{60EF1850-5CE3-4E6A-956F-AD903AF23CA9}" dt="2024-09-11T09:51:08.531" v="71" actId="20577"/>
          <ac:spMkLst>
            <pc:docMk/>
            <pc:sldMk cId="1032101702" sldId="414"/>
            <ac:spMk id="2" creationId="{A63D279D-78E1-4520-A5FC-6F14E00B1691}"/>
          </ac:spMkLst>
        </pc:spChg>
        <pc:spChg chg="mod">
          <ac:chgData name="Jurgita Augustinavičienė" userId="8019793c-63c5-412c-80b0-41f70567b7be" providerId="ADAL" clId="{60EF1850-5CE3-4E6A-956F-AD903AF23CA9}" dt="2024-09-11T12:31:37.838" v="3273" actId="20577"/>
          <ac:spMkLst>
            <pc:docMk/>
            <pc:sldMk cId="1032101702" sldId="414"/>
            <ac:spMk id="3" creationId="{6F513807-F01B-4491-9598-05D8DFE64B4E}"/>
          </ac:spMkLst>
        </pc:spChg>
      </pc:sldChg>
      <pc:sldChg chg="del">
        <pc:chgData name="Jurgita Augustinavičienė" userId="8019793c-63c5-412c-80b0-41f70567b7be" providerId="ADAL" clId="{60EF1850-5CE3-4E6A-956F-AD903AF23CA9}" dt="2024-09-11T10:13:57.457" v="697" actId="47"/>
        <pc:sldMkLst>
          <pc:docMk/>
          <pc:sldMk cId="574481574" sldId="415"/>
        </pc:sldMkLst>
      </pc:sldChg>
      <pc:sldChg chg="del">
        <pc:chgData name="Jurgita Augustinavičienė" userId="8019793c-63c5-412c-80b0-41f70567b7be" providerId="ADAL" clId="{60EF1850-5CE3-4E6A-956F-AD903AF23CA9}" dt="2024-09-11T10:13:56.856" v="696" actId="47"/>
        <pc:sldMkLst>
          <pc:docMk/>
          <pc:sldMk cId="3874446884" sldId="416"/>
        </pc:sldMkLst>
      </pc:sldChg>
      <pc:sldChg chg="del">
        <pc:chgData name="Jurgita Augustinavičienė" userId="8019793c-63c5-412c-80b0-41f70567b7be" providerId="ADAL" clId="{60EF1850-5CE3-4E6A-956F-AD903AF23CA9}" dt="2024-09-13T07:13:46.310" v="3397" actId="47"/>
        <pc:sldMkLst>
          <pc:docMk/>
          <pc:sldMk cId="1003698396" sldId="417"/>
        </pc:sldMkLst>
      </pc:sldChg>
      <pc:sldChg chg="del">
        <pc:chgData name="Jurgita Augustinavičienė" userId="8019793c-63c5-412c-80b0-41f70567b7be" providerId="ADAL" clId="{60EF1850-5CE3-4E6A-956F-AD903AF23CA9}" dt="2024-09-11T10:13:54.078" v="693" actId="47"/>
        <pc:sldMkLst>
          <pc:docMk/>
          <pc:sldMk cId="3661070472" sldId="417"/>
        </pc:sldMkLst>
      </pc:sldChg>
      <pc:sldChg chg="del">
        <pc:chgData name="Jurgita Augustinavičienė" userId="8019793c-63c5-412c-80b0-41f70567b7be" providerId="ADAL" clId="{60EF1850-5CE3-4E6A-956F-AD903AF23CA9}" dt="2024-09-11T10:13:53.441" v="692" actId="47"/>
        <pc:sldMkLst>
          <pc:docMk/>
          <pc:sldMk cId="2218194552" sldId="418"/>
        </pc:sldMkLst>
      </pc:sldChg>
      <pc:sldChg chg="del">
        <pc:chgData name="Jurgita Augustinavičienė" userId="8019793c-63c5-412c-80b0-41f70567b7be" providerId="ADAL" clId="{60EF1850-5CE3-4E6A-956F-AD903AF23CA9}" dt="2024-09-11T10:13:51.676" v="690" actId="47"/>
        <pc:sldMkLst>
          <pc:docMk/>
          <pc:sldMk cId="2123144245" sldId="419"/>
        </pc:sldMkLst>
      </pc:sldChg>
      <pc:sldChg chg="modSp mod">
        <pc:chgData name="Jurgita Augustinavičienė" userId="8019793c-63c5-412c-80b0-41f70567b7be" providerId="ADAL" clId="{60EF1850-5CE3-4E6A-956F-AD903AF23CA9}" dt="2024-09-11T11:55:56.953" v="2084" actId="20577"/>
        <pc:sldMkLst>
          <pc:docMk/>
          <pc:sldMk cId="1980211649" sldId="420"/>
        </pc:sldMkLst>
        <pc:spChg chg="mod">
          <ac:chgData name="Jurgita Augustinavičienė" userId="8019793c-63c5-412c-80b0-41f70567b7be" providerId="ADAL" clId="{60EF1850-5CE3-4E6A-956F-AD903AF23CA9}" dt="2024-09-11T11:55:56.953" v="2084" actId="20577"/>
          <ac:spMkLst>
            <pc:docMk/>
            <pc:sldMk cId="1980211649" sldId="420"/>
            <ac:spMk id="2" creationId="{A63D279D-78E1-4520-A5FC-6F14E00B1691}"/>
          </ac:spMkLst>
        </pc:spChg>
        <pc:spChg chg="mod">
          <ac:chgData name="Jurgita Augustinavičienė" userId="8019793c-63c5-412c-80b0-41f70567b7be" providerId="ADAL" clId="{60EF1850-5CE3-4E6A-956F-AD903AF23CA9}" dt="2024-09-11T10:50:20.664" v="1479" actId="20577"/>
          <ac:spMkLst>
            <pc:docMk/>
            <pc:sldMk cId="1980211649" sldId="420"/>
            <ac:spMk id="3" creationId="{6F513807-F01B-4491-9598-05D8DFE64B4E}"/>
          </ac:spMkLst>
        </pc:spChg>
      </pc:sldChg>
      <pc:sldChg chg="del">
        <pc:chgData name="Jurgita Augustinavičienė" userId="8019793c-63c5-412c-80b0-41f70567b7be" providerId="ADAL" clId="{60EF1850-5CE3-4E6A-956F-AD903AF23CA9}" dt="2024-09-11T10:13:55.981" v="695" actId="47"/>
        <pc:sldMkLst>
          <pc:docMk/>
          <pc:sldMk cId="563402459" sldId="421"/>
        </pc:sldMkLst>
      </pc:sldChg>
      <pc:sldChg chg="del">
        <pc:chgData name="Jurgita Augustinavičienė" userId="8019793c-63c5-412c-80b0-41f70567b7be" providerId="ADAL" clId="{60EF1850-5CE3-4E6A-956F-AD903AF23CA9}" dt="2024-09-11T10:13:52.434" v="691" actId="47"/>
        <pc:sldMkLst>
          <pc:docMk/>
          <pc:sldMk cId="2816579726" sldId="423"/>
        </pc:sldMkLst>
      </pc:sldChg>
      <pc:sldChg chg="modSp add mod">
        <pc:chgData name="Jurgita Augustinavičienė" userId="8019793c-63c5-412c-80b0-41f70567b7be" providerId="ADAL" clId="{60EF1850-5CE3-4E6A-956F-AD903AF23CA9}" dt="2024-09-11T11:56:31.975" v="2113" actId="1076"/>
        <pc:sldMkLst>
          <pc:docMk/>
          <pc:sldMk cId="3403438846" sldId="423"/>
        </pc:sldMkLst>
        <pc:spChg chg="mod">
          <ac:chgData name="Jurgita Augustinavičienė" userId="8019793c-63c5-412c-80b0-41f70567b7be" providerId="ADAL" clId="{60EF1850-5CE3-4E6A-956F-AD903AF23CA9}" dt="2024-09-11T11:56:25.557" v="2111" actId="20577"/>
          <ac:spMkLst>
            <pc:docMk/>
            <pc:sldMk cId="3403438846" sldId="423"/>
            <ac:spMk id="2" creationId="{A63D279D-78E1-4520-A5FC-6F14E00B1691}"/>
          </ac:spMkLst>
        </pc:spChg>
        <pc:spChg chg="mod">
          <ac:chgData name="Jurgita Augustinavičienė" userId="8019793c-63c5-412c-80b0-41f70567b7be" providerId="ADAL" clId="{60EF1850-5CE3-4E6A-956F-AD903AF23CA9}" dt="2024-09-11T11:56:31.975" v="2113" actId="1076"/>
          <ac:spMkLst>
            <pc:docMk/>
            <pc:sldMk cId="3403438846" sldId="423"/>
            <ac:spMk id="3" creationId="{6F513807-F01B-4491-9598-05D8DFE64B4E}"/>
          </ac:spMkLst>
        </pc:spChg>
      </pc:sldChg>
      <pc:sldChg chg="del">
        <pc:chgData name="Jurgita Augustinavičienė" userId="8019793c-63c5-412c-80b0-41f70567b7be" providerId="ADAL" clId="{60EF1850-5CE3-4E6A-956F-AD903AF23CA9}" dt="2024-09-11T10:13:55.023" v="694" actId="47"/>
        <pc:sldMkLst>
          <pc:docMk/>
          <pc:sldMk cId="2145142880" sldId="424"/>
        </pc:sldMkLst>
      </pc:sldChg>
      <pc:sldChg chg="modSp add mod">
        <pc:chgData name="Jurgita Augustinavičienė" userId="8019793c-63c5-412c-80b0-41f70567b7be" providerId="ADAL" clId="{60EF1850-5CE3-4E6A-956F-AD903AF23CA9}" dt="2024-09-12T06:12:38.013" v="3389" actId="20577"/>
        <pc:sldMkLst>
          <pc:docMk/>
          <pc:sldMk cId="3729520227" sldId="424"/>
        </pc:sldMkLst>
        <pc:spChg chg="mod">
          <ac:chgData name="Jurgita Augustinavičienė" userId="8019793c-63c5-412c-80b0-41f70567b7be" providerId="ADAL" clId="{60EF1850-5CE3-4E6A-956F-AD903AF23CA9}" dt="2024-09-11T11:57:03.849" v="2135" actId="20577"/>
          <ac:spMkLst>
            <pc:docMk/>
            <pc:sldMk cId="3729520227" sldId="424"/>
            <ac:spMk id="2" creationId="{A63D279D-78E1-4520-A5FC-6F14E00B1691}"/>
          </ac:spMkLst>
        </pc:spChg>
        <pc:spChg chg="mod">
          <ac:chgData name="Jurgita Augustinavičienė" userId="8019793c-63c5-412c-80b0-41f70567b7be" providerId="ADAL" clId="{60EF1850-5CE3-4E6A-956F-AD903AF23CA9}" dt="2024-09-12T06:12:38.013" v="3389" actId="20577"/>
          <ac:spMkLst>
            <pc:docMk/>
            <pc:sldMk cId="3729520227" sldId="424"/>
            <ac:spMk id="3" creationId="{6F513807-F01B-4491-9598-05D8DFE64B4E}"/>
          </ac:spMkLst>
        </pc:spChg>
      </pc:sldChg>
      <pc:sldChg chg="modSp add del mod">
        <pc:chgData name="Jurgita Augustinavičienė" userId="8019793c-63c5-412c-80b0-41f70567b7be" providerId="ADAL" clId="{60EF1850-5CE3-4E6A-956F-AD903AF23CA9}" dt="2024-09-11T11:57:22.630" v="2143" actId="47"/>
        <pc:sldMkLst>
          <pc:docMk/>
          <pc:sldMk cId="1803314350" sldId="425"/>
        </pc:sldMkLst>
        <pc:spChg chg="mod">
          <ac:chgData name="Jurgita Augustinavičienė" userId="8019793c-63c5-412c-80b0-41f70567b7be" providerId="ADAL" clId="{60EF1850-5CE3-4E6A-956F-AD903AF23CA9}" dt="2024-09-11T11:57:20.148" v="2142" actId="20577"/>
          <ac:spMkLst>
            <pc:docMk/>
            <pc:sldMk cId="1803314350" sldId="425"/>
            <ac:spMk id="2" creationId="{A63D279D-78E1-4520-A5FC-6F14E00B1691}"/>
          </ac:spMkLst>
        </pc:spChg>
        <pc:spChg chg="mod">
          <ac:chgData name="Jurgita Augustinavičienė" userId="8019793c-63c5-412c-80b0-41f70567b7be" providerId="ADAL" clId="{60EF1850-5CE3-4E6A-956F-AD903AF23CA9}" dt="2024-09-11T11:55:20.472" v="2028" actId="20577"/>
          <ac:spMkLst>
            <pc:docMk/>
            <pc:sldMk cId="1803314350" sldId="425"/>
            <ac:spMk id="3" creationId="{6F513807-F01B-4491-9598-05D8DFE64B4E}"/>
          </ac:spMkLst>
        </pc:spChg>
      </pc:sldChg>
      <pc:sldChg chg="modSp add mod">
        <pc:chgData name="Jurgita Augustinavičienė" userId="8019793c-63c5-412c-80b0-41f70567b7be" providerId="ADAL" clId="{60EF1850-5CE3-4E6A-956F-AD903AF23CA9}" dt="2024-09-11T12:05:01.392" v="2439" actId="20577"/>
        <pc:sldMkLst>
          <pc:docMk/>
          <pc:sldMk cId="2291989114" sldId="425"/>
        </pc:sldMkLst>
        <pc:spChg chg="mod">
          <ac:chgData name="Jurgita Augustinavičienė" userId="8019793c-63c5-412c-80b0-41f70567b7be" providerId="ADAL" clId="{60EF1850-5CE3-4E6A-956F-AD903AF23CA9}" dt="2024-09-11T12:05:01.392" v="2439" actId="20577"/>
          <ac:spMkLst>
            <pc:docMk/>
            <pc:sldMk cId="2291989114" sldId="425"/>
            <ac:spMk id="3" creationId="{6F513807-F01B-4491-9598-05D8DFE64B4E}"/>
          </ac:spMkLst>
        </pc:spChg>
      </pc:sldChg>
      <pc:sldChg chg="modSp add mod">
        <pc:chgData name="Jurgita Augustinavičienė" userId="8019793c-63c5-412c-80b0-41f70567b7be" providerId="ADAL" clId="{60EF1850-5CE3-4E6A-956F-AD903AF23CA9}" dt="2024-09-11T12:21:30.137" v="2583" actId="255"/>
        <pc:sldMkLst>
          <pc:docMk/>
          <pc:sldMk cId="804270287" sldId="426"/>
        </pc:sldMkLst>
        <pc:spChg chg="mod">
          <ac:chgData name="Jurgita Augustinavičienė" userId="8019793c-63c5-412c-80b0-41f70567b7be" providerId="ADAL" clId="{60EF1850-5CE3-4E6A-956F-AD903AF23CA9}" dt="2024-09-11T12:07:38.679" v="2457"/>
          <ac:spMkLst>
            <pc:docMk/>
            <pc:sldMk cId="804270287" sldId="426"/>
            <ac:spMk id="2" creationId="{A63D279D-78E1-4520-A5FC-6F14E00B1691}"/>
          </ac:spMkLst>
        </pc:spChg>
        <pc:spChg chg="mod">
          <ac:chgData name="Jurgita Augustinavičienė" userId="8019793c-63c5-412c-80b0-41f70567b7be" providerId="ADAL" clId="{60EF1850-5CE3-4E6A-956F-AD903AF23CA9}" dt="2024-09-11T12:21:30.137" v="2583" actId="255"/>
          <ac:spMkLst>
            <pc:docMk/>
            <pc:sldMk cId="804270287" sldId="426"/>
            <ac:spMk id="3" creationId="{6F513807-F01B-4491-9598-05D8DFE64B4E}"/>
          </ac:spMkLst>
        </pc:spChg>
      </pc:sldChg>
      <pc:sldChg chg="modSp add del mod">
        <pc:chgData name="Jurgita Augustinavičienė" userId="8019793c-63c5-412c-80b0-41f70567b7be" providerId="ADAL" clId="{60EF1850-5CE3-4E6A-956F-AD903AF23CA9}" dt="2024-09-11T12:09:40.165" v="2462" actId="47"/>
        <pc:sldMkLst>
          <pc:docMk/>
          <pc:sldMk cId="1996868683" sldId="427"/>
        </pc:sldMkLst>
        <pc:spChg chg="mod">
          <ac:chgData name="Jurgita Augustinavičienė" userId="8019793c-63c5-412c-80b0-41f70567b7be" providerId="ADAL" clId="{60EF1850-5CE3-4E6A-956F-AD903AF23CA9}" dt="2024-09-11T12:08:36.854" v="2461"/>
          <ac:spMkLst>
            <pc:docMk/>
            <pc:sldMk cId="1996868683" sldId="427"/>
            <ac:spMk id="3" creationId="{6F513807-F01B-4491-9598-05D8DFE64B4E}"/>
          </ac:spMkLst>
        </pc:spChg>
      </pc:sldChg>
      <pc:sldChg chg="modSp add mod">
        <pc:chgData name="Jurgita Augustinavičienė" userId="8019793c-63c5-412c-80b0-41f70567b7be" providerId="ADAL" clId="{60EF1850-5CE3-4E6A-956F-AD903AF23CA9}" dt="2024-09-11T12:30:50.027" v="3267" actId="12"/>
        <pc:sldMkLst>
          <pc:docMk/>
          <pc:sldMk cId="3913838048" sldId="427"/>
        </pc:sldMkLst>
        <pc:spChg chg="mod">
          <ac:chgData name="Jurgita Augustinavičienė" userId="8019793c-63c5-412c-80b0-41f70567b7be" providerId="ADAL" clId="{60EF1850-5CE3-4E6A-956F-AD903AF23CA9}" dt="2024-09-11T12:22:07.996" v="2626" actId="20577"/>
          <ac:spMkLst>
            <pc:docMk/>
            <pc:sldMk cId="3913838048" sldId="427"/>
            <ac:spMk id="2" creationId="{A63D279D-78E1-4520-A5FC-6F14E00B1691}"/>
          </ac:spMkLst>
        </pc:spChg>
        <pc:spChg chg="mod">
          <ac:chgData name="Jurgita Augustinavičienė" userId="8019793c-63c5-412c-80b0-41f70567b7be" providerId="ADAL" clId="{60EF1850-5CE3-4E6A-956F-AD903AF23CA9}" dt="2024-09-11T12:30:50.027" v="3267" actId="12"/>
          <ac:spMkLst>
            <pc:docMk/>
            <pc:sldMk cId="3913838048" sldId="427"/>
            <ac:spMk id="3" creationId="{6F513807-F01B-4491-9598-05D8DFE64B4E}"/>
          </ac:spMkLst>
        </pc:spChg>
      </pc:sldChg>
      <pc:sldChg chg="add">
        <pc:chgData name="Jurgita Augustinavičienė" userId="8019793c-63c5-412c-80b0-41f70567b7be" providerId="ADAL" clId="{60EF1850-5CE3-4E6A-956F-AD903AF23CA9}" dt="2024-09-13T07:13:41.985" v="3396"/>
        <pc:sldMkLst>
          <pc:docMk/>
          <pc:sldMk cId="2471240387" sldId="429"/>
        </pc:sldMkLst>
      </pc:sldChg>
    </pc:docChg>
  </pc:docChgLst>
  <pc:docChgLst>
    <pc:chgData name="Jurgita Augustinavičienė" userId="8019793c-63c5-412c-80b0-41f70567b7be" providerId="ADAL" clId="{43BC9122-1636-4F26-B250-BFD665E19F23}"/>
    <pc:docChg chg="undo custSel addSld modSld modMainMaster modNotesMaster">
      <pc:chgData name="Jurgita Augustinavičienė" userId="8019793c-63c5-412c-80b0-41f70567b7be" providerId="ADAL" clId="{43BC9122-1636-4F26-B250-BFD665E19F23}" dt="2024-09-06T05:58:46.743" v="1629" actId="1076"/>
      <pc:docMkLst>
        <pc:docMk/>
      </pc:docMkLst>
      <pc:sldChg chg="modSp">
        <pc:chgData name="Jurgita Augustinavičienė" userId="8019793c-63c5-412c-80b0-41f70567b7be" providerId="ADAL" clId="{43BC9122-1636-4F26-B250-BFD665E19F23}" dt="2024-09-05T13:58:58.032" v="1114"/>
        <pc:sldMkLst>
          <pc:docMk/>
          <pc:sldMk cId="558954879" sldId="256"/>
        </pc:sldMkLst>
        <pc:spChg chg="mod">
          <ac:chgData name="Jurgita Augustinavičienė" userId="8019793c-63c5-412c-80b0-41f70567b7be" providerId="ADAL" clId="{43BC9122-1636-4F26-B250-BFD665E19F23}" dt="2024-09-05T13:58:58.032" v="1114"/>
          <ac:spMkLst>
            <pc:docMk/>
            <pc:sldMk cId="558954879" sldId="256"/>
            <ac:spMk id="2" creationId="{00000000-0000-0000-0000-000000000000}"/>
          </ac:spMkLst>
        </pc:spChg>
        <pc:picChg chg="mod">
          <ac:chgData name="Jurgita Augustinavičienė" userId="8019793c-63c5-412c-80b0-41f70567b7be" providerId="ADAL" clId="{43BC9122-1636-4F26-B250-BFD665E19F23}" dt="2024-09-05T13:58:58.032" v="1114"/>
          <ac:picMkLst>
            <pc:docMk/>
            <pc:sldMk cId="558954879" sldId="256"/>
            <ac:picMk id="1121" creationId="{D7639C2B-ADBE-46F7-845F-072122949519}"/>
          </ac:picMkLst>
        </pc:picChg>
      </pc:sldChg>
      <pc:sldChg chg="modSp mod">
        <pc:chgData name="Jurgita Augustinavičienė" userId="8019793c-63c5-412c-80b0-41f70567b7be" providerId="ADAL" clId="{43BC9122-1636-4F26-B250-BFD665E19F23}" dt="2024-09-05T13:58:58.032" v="1114"/>
        <pc:sldMkLst>
          <pc:docMk/>
          <pc:sldMk cId="2680744403" sldId="257"/>
        </pc:sldMkLst>
        <pc:spChg chg="mod">
          <ac:chgData name="Jurgita Augustinavičienė" userId="8019793c-63c5-412c-80b0-41f70567b7be" providerId="ADAL" clId="{43BC9122-1636-4F26-B250-BFD665E19F23}" dt="2024-09-05T13:58:58.032" v="1114"/>
          <ac:spMkLst>
            <pc:docMk/>
            <pc:sldMk cId="2680744403" sldId="257"/>
            <ac:spMk id="3" creationId="{D330AA9E-BDD7-50DC-59E5-A22A084B4A6C}"/>
          </ac:spMkLst>
        </pc:spChg>
      </pc:sldChg>
      <pc:sldChg chg="modSp">
        <pc:chgData name="Jurgita Augustinavičienė" userId="8019793c-63c5-412c-80b0-41f70567b7be" providerId="ADAL" clId="{43BC9122-1636-4F26-B250-BFD665E19F23}" dt="2024-09-05T13:58:58.032" v="1114"/>
        <pc:sldMkLst>
          <pc:docMk/>
          <pc:sldMk cId="3126374525" sldId="263"/>
        </pc:sldMkLst>
        <pc:spChg chg="mod">
          <ac:chgData name="Jurgita Augustinavičienė" userId="8019793c-63c5-412c-80b0-41f70567b7be" providerId="ADAL" clId="{43BC9122-1636-4F26-B250-BFD665E19F23}" dt="2024-09-05T13:58:58.032" v="1114"/>
          <ac:spMkLst>
            <pc:docMk/>
            <pc:sldMk cId="3126374525" sldId="263"/>
            <ac:spMk id="2" creationId="{AB76FEE4-0BC2-4FFD-B8F9-62DB6C7C710A}"/>
          </ac:spMkLst>
        </pc:spChg>
        <pc:spChg chg="mod">
          <ac:chgData name="Jurgita Augustinavičienė" userId="8019793c-63c5-412c-80b0-41f70567b7be" providerId="ADAL" clId="{43BC9122-1636-4F26-B250-BFD665E19F23}" dt="2024-09-05T13:58:58.032" v="1114"/>
          <ac:spMkLst>
            <pc:docMk/>
            <pc:sldMk cId="3126374525" sldId="263"/>
            <ac:spMk id="3" creationId="{B8B9A1BB-B4F5-3B19-190D-8410241DBA8D}"/>
          </ac:spMkLst>
        </pc:spChg>
        <pc:picChg chg="mod">
          <ac:chgData name="Jurgita Augustinavičienė" userId="8019793c-63c5-412c-80b0-41f70567b7be" providerId="ADAL" clId="{43BC9122-1636-4F26-B250-BFD665E19F23}" dt="2024-09-05T13:58:58.032" v="1114"/>
          <ac:picMkLst>
            <pc:docMk/>
            <pc:sldMk cId="3126374525" sldId="263"/>
            <ac:picMk id="5" creationId="{256E1C8F-1933-EC23-628C-AFA254780853}"/>
          </ac:picMkLst>
        </pc:picChg>
        <pc:picChg chg="mod">
          <ac:chgData name="Jurgita Augustinavičienė" userId="8019793c-63c5-412c-80b0-41f70567b7be" providerId="ADAL" clId="{43BC9122-1636-4F26-B250-BFD665E19F23}" dt="2024-09-05T13:58:58.032" v="1114"/>
          <ac:picMkLst>
            <pc:docMk/>
            <pc:sldMk cId="3126374525" sldId="263"/>
            <ac:picMk id="7" creationId="{30A48668-DA63-30DF-7B44-3F060BA32060}"/>
          </ac:picMkLst>
        </pc:picChg>
      </pc:sldChg>
      <pc:sldChg chg="modSp">
        <pc:chgData name="Jurgita Augustinavičienė" userId="8019793c-63c5-412c-80b0-41f70567b7be" providerId="ADAL" clId="{43BC9122-1636-4F26-B250-BFD665E19F23}" dt="2024-09-05T13:58:58.032" v="1114"/>
        <pc:sldMkLst>
          <pc:docMk/>
          <pc:sldMk cId="2515137366" sldId="267"/>
        </pc:sldMkLst>
        <pc:spChg chg="mod">
          <ac:chgData name="Jurgita Augustinavičienė" userId="8019793c-63c5-412c-80b0-41f70567b7be" providerId="ADAL" clId="{43BC9122-1636-4F26-B250-BFD665E19F23}" dt="2024-09-05T13:58:58.032" v="1114"/>
          <ac:spMkLst>
            <pc:docMk/>
            <pc:sldMk cId="2515137366" sldId="267"/>
            <ac:spMk id="2" creationId="{FBF5A6B9-86FD-40CF-AE9F-849DDD7F5071}"/>
          </ac:spMkLst>
        </pc:spChg>
        <pc:spChg chg="mod">
          <ac:chgData name="Jurgita Augustinavičienė" userId="8019793c-63c5-412c-80b0-41f70567b7be" providerId="ADAL" clId="{43BC9122-1636-4F26-B250-BFD665E19F23}" dt="2024-09-05T13:58:58.032" v="1114"/>
          <ac:spMkLst>
            <pc:docMk/>
            <pc:sldMk cId="2515137366" sldId="267"/>
            <ac:spMk id="3" creationId="{B01003E2-F021-4025-B5FC-94CE03A7A8A3}"/>
          </ac:spMkLst>
        </pc:spChg>
        <pc:picChg chg="mod">
          <ac:chgData name="Jurgita Augustinavičienė" userId="8019793c-63c5-412c-80b0-41f70567b7be" providerId="ADAL" clId="{43BC9122-1636-4F26-B250-BFD665E19F23}" dt="2024-09-05T13:58:58.032" v="1114"/>
          <ac:picMkLst>
            <pc:docMk/>
            <pc:sldMk cId="2515137366" sldId="267"/>
            <ac:picMk id="9" creationId="{8158C4D0-A246-4ED3-916E-9638359FCF87}"/>
          </ac:picMkLst>
        </pc:picChg>
        <pc:picChg chg="mod">
          <ac:chgData name="Jurgita Augustinavičienė" userId="8019793c-63c5-412c-80b0-41f70567b7be" providerId="ADAL" clId="{43BC9122-1636-4F26-B250-BFD665E19F23}" dt="2024-09-05T13:58:58.032" v="1114"/>
          <ac:picMkLst>
            <pc:docMk/>
            <pc:sldMk cId="2515137366" sldId="267"/>
            <ac:picMk id="12" creationId="{92D6DFC6-7A7B-4399-8A12-045B4411A227}"/>
          </ac:picMkLst>
        </pc:picChg>
        <pc:picChg chg="mod">
          <ac:chgData name="Jurgita Augustinavičienė" userId="8019793c-63c5-412c-80b0-41f70567b7be" providerId="ADAL" clId="{43BC9122-1636-4F26-B250-BFD665E19F23}" dt="2024-09-05T13:58:58.032" v="1114"/>
          <ac:picMkLst>
            <pc:docMk/>
            <pc:sldMk cId="2515137366" sldId="267"/>
            <ac:picMk id="14" creationId="{4ACC4264-5057-466E-96EE-4439D8D389DC}"/>
          </ac:picMkLst>
        </pc:picChg>
      </pc:sldChg>
      <pc:sldChg chg="modSp">
        <pc:chgData name="Jurgita Augustinavičienė" userId="8019793c-63c5-412c-80b0-41f70567b7be" providerId="ADAL" clId="{43BC9122-1636-4F26-B250-BFD665E19F23}" dt="2024-09-05T13:58:58.032" v="1114"/>
        <pc:sldMkLst>
          <pc:docMk/>
          <pc:sldMk cId="2524529697" sldId="292"/>
        </pc:sldMkLst>
        <pc:spChg chg="mod">
          <ac:chgData name="Jurgita Augustinavičienė" userId="8019793c-63c5-412c-80b0-41f70567b7be" providerId="ADAL" clId="{43BC9122-1636-4F26-B250-BFD665E19F23}" dt="2024-09-05T13:58:58.032" v="1114"/>
          <ac:spMkLst>
            <pc:docMk/>
            <pc:sldMk cId="2524529697" sldId="292"/>
            <ac:spMk id="2" creationId="{FBF5A6B9-86FD-40CF-AE9F-849DDD7F5071}"/>
          </ac:spMkLst>
        </pc:spChg>
        <pc:spChg chg="mod">
          <ac:chgData name="Jurgita Augustinavičienė" userId="8019793c-63c5-412c-80b0-41f70567b7be" providerId="ADAL" clId="{43BC9122-1636-4F26-B250-BFD665E19F23}" dt="2024-09-05T13:58:58.032" v="1114"/>
          <ac:spMkLst>
            <pc:docMk/>
            <pc:sldMk cId="2524529697" sldId="292"/>
            <ac:spMk id="3" creationId="{B01003E2-F021-4025-B5FC-94CE03A7A8A3}"/>
          </ac:spMkLst>
        </pc:spChg>
        <pc:picChg chg="mod">
          <ac:chgData name="Jurgita Augustinavičienė" userId="8019793c-63c5-412c-80b0-41f70567b7be" providerId="ADAL" clId="{43BC9122-1636-4F26-B250-BFD665E19F23}" dt="2024-09-05T13:58:58.032" v="1114"/>
          <ac:picMkLst>
            <pc:docMk/>
            <pc:sldMk cId="2524529697" sldId="292"/>
            <ac:picMk id="5" creationId="{7398933F-A18A-43D5-9153-B6F2D6B9B6A0}"/>
          </ac:picMkLst>
        </pc:picChg>
        <pc:picChg chg="mod">
          <ac:chgData name="Jurgita Augustinavičienė" userId="8019793c-63c5-412c-80b0-41f70567b7be" providerId="ADAL" clId="{43BC9122-1636-4F26-B250-BFD665E19F23}" dt="2024-09-05T13:58:58.032" v="1114"/>
          <ac:picMkLst>
            <pc:docMk/>
            <pc:sldMk cId="2524529697" sldId="292"/>
            <ac:picMk id="7" creationId="{71546146-65BA-42A9-867F-1FC14A5CDF0A}"/>
          </ac:picMkLst>
        </pc:picChg>
      </pc:sldChg>
      <pc:sldChg chg="modSp">
        <pc:chgData name="Jurgita Augustinavičienė" userId="8019793c-63c5-412c-80b0-41f70567b7be" providerId="ADAL" clId="{43BC9122-1636-4F26-B250-BFD665E19F23}" dt="2024-09-05T13:58:58.032" v="1114"/>
        <pc:sldMkLst>
          <pc:docMk/>
          <pc:sldMk cId="2560735869" sldId="329"/>
        </pc:sldMkLst>
        <pc:spChg chg="mod">
          <ac:chgData name="Jurgita Augustinavičienė" userId="8019793c-63c5-412c-80b0-41f70567b7be" providerId="ADAL" clId="{43BC9122-1636-4F26-B250-BFD665E19F23}" dt="2024-09-05T13:58:58.032" v="1114"/>
          <ac:spMkLst>
            <pc:docMk/>
            <pc:sldMk cId="2560735869" sldId="329"/>
            <ac:spMk id="2" creationId="{FBF5A6B9-86FD-40CF-AE9F-849DDD7F5071}"/>
          </ac:spMkLst>
        </pc:spChg>
        <pc:spChg chg="mod">
          <ac:chgData name="Jurgita Augustinavičienė" userId="8019793c-63c5-412c-80b0-41f70567b7be" providerId="ADAL" clId="{43BC9122-1636-4F26-B250-BFD665E19F23}" dt="2024-09-05T13:58:58.032" v="1114"/>
          <ac:spMkLst>
            <pc:docMk/>
            <pc:sldMk cId="2560735869" sldId="329"/>
            <ac:spMk id="3" creationId="{B01003E2-F021-4025-B5FC-94CE03A7A8A3}"/>
          </ac:spMkLst>
        </pc:spChg>
        <pc:picChg chg="mod">
          <ac:chgData name="Jurgita Augustinavičienė" userId="8019793c-63c5-412c-80b0-41f70567b7be" providerId="ADAL" clId="{43BC9122-1636-4F26-B250-BFD665E19F23}" dt="2024-09-05T13:58:58.032" v="1114"/>
          <ac:picMkLst>
            <pc:docMk/>
            <pc:sldMk cId="2560735869" sldId="329"/>
            <ac:picMk id="6" creationId="{DD5BA1EF-3780-4C35-8B9B-2EB26F30439F}"/>
          </ac:picMkLst>
        </pc:picChg>
        <pc:picChg chg="mod">
          <ac:chgData name="Jurgita Augustinavičienė" userId="8019793c-63c5-412c-80b0-41f70567b7be" providerId="ADAL" clId="{43BC9122-1636-4F26-B250-BFD665E19F23}" dt="2024-09-05T13:58:58.032" v="1114"/>
          <ac:picMkLst>
            <pc:docMk/>
            <pc:sldMk cId="2560735869" sldId="329"/>
            <ac:picMk id="7" creationId="{8CF9072B-F1D3-4017-914D-C0DDC85574F7}"/>
          </ac:picMkLst>
        </pc:picChg>
        <pc:picChg chg="mod">
          <ac:chgData name="Jurgita Augustinavičienė" userId="8019793c-63c5-412c-80b0-41f70567b7be" providerId="ADAL" clId="{43BC9122-1636-4F26-B250-BFD665E19F23}" dt="2024-09-05T13:58:58.032" v="1114"/>
          <ac:picMkLst>
            <pc:docMk/>
            <pc:sldMk cId="2560735869" sldId="329"/>
            <ac:picMk id="8" creationId="{7ED8298A-E785-4A41-ACB5-C702E3247F2F}"/>
          </ac:picMkLst>
        </pc:picChg>
        <pc:picChg chg="mod">
          <ac:chgData name="Jurgita Augustinavičienė" userId="8019793c-63c5-412c-80b0-41f70567b7be" providerId="ADAL" clId="{43BC9122-1636-4F26-B250-BFD665E19F23}" dt="2024-09-05T13:58:58.032" v="1114"/>
          <ac:picMkLst>
            <pc:docMk/>
            <pc:sldMk cId="2560735869" sldId="329"/>
            <ac:picMk id="10" creationId="{C1D097FB-7233-44D3-A99B-21473ED2E702}"/>
          </ac:picMkLst>
        </pc:picChg>
      </pc:sldChg>
      <pc:sldChg chg="modSp">
        <pc:chgData name="Jurgita Augustinavičienė" userId="8019793c-63c5-412c-80b0-41f70567b7be" providerId="ADAL" clId="{43BC9122-1636-4F26-B250-BFD665E19F23}" dt="2024-09-05T13:58:58.032" v="1114"/>
        <pc:sldMkLst>
          <pc:docMk/>
          <pc:sldMk cId="2845564974" sldId="335"/>
        </pc:sldMkLst>
        <pc:spChg chg="mod">
          <ac:chgData name="Jurgita Augustinavičienė" userId="8019793c-63c5-412c-80b0-41f70567b7be" providerId="ADAL" clId="{43BC9122-1636-4F26-B250-BFD665E19F23}" dt="2024-09-05T13:58:58.032" v="1114"/>
          <ac:spMkLst>
            <pc:docMk/>
            <pc:sldMk cId="2845564974" sldId="335"/>
            <ac:spMk id="2" creationId="{FBF5A6B9-86FD-40CF-AE9F-849DDD7F5071}"/>
          </ac:spMkLst>
        </pc:spChg>
        <pc:spChg chg="mod">
          <ac:chgData name="Jurgita Augustinavičienė" userId="8019793c-63c5-412c-80b0-41f70567b7be" providerId="ADAL" clId="{43BC9122-1636-4F26-B250-BFD665E19F23}" dt="2024-09-05T13:58:58.032" v="1114"/>
          <ac:spMkLst>
            <pc:docMk/>
            <pc:sldMk cId="2845564974" sldId="335"/>
            <ac:spMk id="3" creationId="{B01003E2-F021-4025-B5FC-94CE03A7A8A3}"/>
          </ac:spMkLst>
        </pc:spChg>
        <pc:picChg chg="mod">
          <ac:chgData name="Jurgita Augustinavičienė" userId="8019793c-63c5-412c-80b0-41f70567b7be" providerId="ADAL" clId="{43BC9122-1636-4F26-B250-BFD665E19F23}" dt="2024-09-05T13:58:58.032" v="1114"/>
          <ac:picMkLst>
            <pc:docMk/>
            <pc:sldMk cId="2845564974" sldId="335"/>
            <ac:picMk id="5" creationId="{8D8A9C6D-8524-4598-A7ED-4612DC87EC3F}"/>
          </ac:picMkLst>
        </pc:picChg>
        <pc:picChg chg="mod">
          <ac:chgData name="Jurgita Augustinavičienė" userId="8019793c-63c5-412c-80b0-41f70567b7be" providerId="ADAL" clId="{43BC9122-1636-4F26-B250-BFD665E19F23}" dt="2024-09-05T13:58:58.032" v="1114"/>
          <ac:picMkLst>
            <pc:docMk/>
            <pc:sldMk cId="2845564974" sldId="335"/>
            <ac:picMk id="7" creationId="{00CBCE9A-FB13-4693-AEE3-66B71D29DAFE}"/>
          </ac:picMkLst>
        </pc:picChg>
        <pc:picChg chg="mod">
          <ac:chgData name="Jurgita Augustinavičienė" userId="8019793c-63c5-412c-80b0-41f70567b7be" providerId="ADAL" clId="{43BC9122-1636-4F26-B250-BFD665E19F23}" dt="2024-09-05T13:58:58.032" v="1114"/>
          <ac:picMkLst>
            <pc:docMk/>
            <pc:sldMk cId="2845564974" sldId="335"/>
            <ac:picMk id="8" creationId="{9DB2F43A-2DA8-462A-91B3-9BDF1036A6A2}"/>
          </ac:picMkLst>
        </pc:picChg>
      </pc:sldChg>
      <pc:sldChg chg="modSp">
        <pc:chgData name="Jurgita Augustinavičienė" userId="8019793c-63c5-412c-80b0-41f70567b7be" providerId="ADAL" clId="{43BC9122-1636-4F26-B250-BFD665E19F23}" dt="2024-09-05T13:58:58.032" v="1114"/>
        <pc:sldMkLst>
          <pc:docMk/>
          <pc:sldMk cId="3838597677" sldId="337"/>
        </pc:sldMkLst>
        <pc:spChg chg="mod">
          <ac:chgData name="Jurgita Augustinavičienė" userId="8019793c-63c5-412c-80b0-41f70567b7be" providerId="ADAL" clId="{43BC9122-1636-4F26-B250-BFD665E19F23}" dt="2024-09-05T13:58:58.032" v="1114"/>
          <ac:spMkLst>
            <pc:docMk/>
            <pc:sldMk cId="3838597677" sldId="337"/>
            <ac:spMk id="3" creationId="{65AA68A5-208C-6266-2198-3E3BE85B7B5F}"/>
          </ac:spMkLst>
        </pc:spChg>
        <pc:picChg chg="mod">
          <ac:chgData name="Jurgita Augustinavičienė" userId="8019793c-63c5-412c-80b0-41f70567b7be" providerId="ADAL" clId="{43BC9122-1636-4F26-B250-BFD665E19F23}" dt="2024-09-05T13:58:58.032" v="1114"/>
          <ac:picMkLst>
            <pc:docMk/>
            <pc:sldMk cId="3838597677" sldId="337"/>
            <ac:picMk id="9" creationId="{9C08F021-FFFF-E74B-E9BA-E639BF513B95}"/>
          </ac:picMkLst>
        </pc:picChg>
      </pc:sldChg>
      <pc:sldChg chg="modSp mod">
        <pc:chgData name="Jurgita Augustinavičienė" userId="8019793c-63c5-412c-80b0-41f70567b7be" providerId="ADAL" clId="{43BC9122-1636-4F26-B250-BFD665E19F23}" dt="2024-09-05T13:58:58.032" v="1114"/>
        <pc:sldMkLst>
          <pc:docMk/>
          <pc:sldMk cId="3351875515" sldId="339"/>
        </pc:sldMkLst>
        <pc:spChg chg="mod">
          <ac:chgData name="Jurgita Augustinavičienė" userId="8019793c-63c5-412c-80b0-41f70567b7be" providerId="ADAL" clId="{43BC9122-1636-4F26-B250-BFD665E19F23}" dt="2024-09-05T13:58:58.032" v="1114"/>
          <ac:spMkLst>
            <pc:docMk/>
            <pc:sldMk cId="3351875515" sldId="339"/>
            <ac:spMk id="2" creationId="{ADFF79CF-685A-D177-EB01-486FBFA754E3}"/>
          </ac:spMkLst>
        </pc:spChg>
        <pc:spChg chg="mod">
          <ac:chgData name="Jurgita Augustinavičienė" userId="8019793c-63c5-412c-80b0-41f70567b7be" providerId="ADAL" clId="{43BC9122-1636-4F26-B250-BFD665E19F23}" dt="2024-09-05T13:58:58.032" v="1114"/>
          <ac:spMkLst>
            <pc:docMk/>
            <pc:sldMk cId="3351875515" sldId="339"/>
            <ac:spMk id="3" creationId="{AA848114-E5A0-47EF-C41B-2077B13EB6C0}"/>
          </ac:spMkLst>
        </pc:spChg>
        <pc:picChg chg="mod">
          <ac:chgData name="Jurgita Augustinavičienė" userId="8019793c-63c5-412c-80b0-41f70567b7be" providerId="ADAL" clId="{43BC9122-1636-4F26-B250-BFD665E19F23}" dt="2024-09-05T13:58:58.032" v="1114"/>
          <ac:picMkLst>
            <pc:docMk/>
            <pc:sldMk cId="3351875515" sldId="339"/>
            <ac:picMk id="5" creationId="{B9B5397B-45A1-3878-249E-7C566FC49DC8}"/>
          </ac:picMkLst>
        </pc:picChg>
        <pc:picChg chg="mod">
          <ac:chgData name="Jurgita Augustinavičienė" userId="8019793c-63c5-412c-80b0-41f70567b7be" providerId="ADAL" clId="{43BC9122-1636-4F26-B250-BFD665E19F23}" dt="2024-09-05T13:58:58.032" v="1114"/>
          <ac:picMkLst>
            <pc:docMk/>
            <pc:sldMk cId="3351875515" sldId="339"/>
            <ac:picMk id="7" creationId="{C6E13F2D-01ED-D407-5A99-20F7E73751DD}"/>
          </ac:picMkLst>
        </pc:picChg>
        <pc:picChg chg="mod">
          <ac:chgData name="Jurgita Augustinavičienė" userId="8019793c-63c5-412c-80b0-41f70567b7be" providerId="ADAL" clId="{43BC9122-1636-4F26-B250-BFD665E19F23}" dt="2024-09-05T13:58:58.032" v="1114"/>
          <ac:picMkLst>
            <pc:docMk/>
            <pc:sldMk cId="3351875515" sldId="339"/>
            <ac:picMk id="9" creationId="{AF20352F-79C8-04C7-A844-FEA6BAA4E49B}"/>
          </ac:picMkLst>
        </pc:picChg>
      </pc:sldChg>
      <pc:sldChg chg="modSp modNotes">
        <pc:chgData name="Jurgita Augustinavičienė" userId="8019793c-63c5-412c-80b0-41f70567b7be" providerId="ADAL" clId="{43BC9122-1636-4F26-B250-BFD665E19F23}" dt="2024-09-05T13:58:58.032" v="1114"/>
        <pc:sldMkLst>
          <pc:docMk/>
          <pc:sldMk cId="2679125025" sldId="340"/>
        </pc:sldMkLst>
        <pc:spChg chg="mod">
          <ac:chgData name="Jurgita Augustinavičienė" userId="8019793c-63c5-412c-80b0-41f70567b7be" providerId="ADAL" clId="{43BC9122-1636-4F26-B250-BFD665E19F23}" dt="2024-09-05T13:58:58.032" v="1114"/>
          <ac:spMkLst>
            <pc:docMk/>
            <pc:sldMk cId="2679125025" sldId="340"/>
            <ac:spMk id="3" creationId="{37F168DB-D652-7FA3-6682-6546BBC8D275}"/>
          </ac:spMkLst>
        </pc:spChg>
        <pc:picChg chg="mod">
          <ac:chgData name="Jurgita Augustinavičienė" userId="8019793c-63c5-412c-80b0-41f70567b7be" providerId="ADAL" clId="{43BC9122-1636-4F26-B250-BFD665E19F23}" dt="2024-09-05T13:58:58.032" v="1114"/>
          <ac:picMkLst>
            <pc:docMk/>
            <pc:sldMk cId="2679125025" sldId="340"/>
            <ac:picMk id="5" creationId="{9E53B626-17C0-AC12-61A4-C83F263E8422}"/>
          </ac:picMkLst>
        </pc:picChg>
      </pc:sldChg>
      <pc:sldChg chg="modSp">
        <pc:chgData name="Jurgita Augustinavičienė" userId="8019793c-63c5-412c-80b0-41f70567b7be" providerId="ADAL" clId="{43BC9122-1636-4F26-B250-BFD665E19F23}" dt="2024-09-05T13:58:58.032" v="1114"/>
        <pc:sldMkLst>
          <pc:docMk/>
          <pc:sldMk cId="2050330884" sldId="362"/>
        </pc:sldMkLst>
        <pc:spChg chg="mod">
          <ac:chgData name="Jurgita Augustinavičienė" userId="8019793c-63c5-412c-80b0-41f70567b7be" providerId="ADAL" clId="{43BC9122-1636-4F26-B250-BFD665E19F23}" dt="2024-09-05T13:58:58.032" v="1114"/>
          <ac:spMkLst>
            <pc:docMk/>
            <pc:sldMk cId="2050330884" sldId="362"/>
            <ac:spMk id="2" creationId="{FBF5A6B9-86FD-40CF-AE9F-849DDD7F5071}"/>
          </ac:spMkLst>
        </pc:spChg>
        <pc:spChg chg="mod">
          <ac:chgData name="Jurgita Augustinavičienė" userId="8019793c-63c5-412c-80b0-41f70567b7be" providerId="ADAL" clId="{43BC9122-1636-4F26-B250-BFD665E19F23}" dt="2024-09-05T13:58:58.032" v="1114"/>
          <ac:spMkLst>
            <pc:docMk/>
            <pc:sldMk cId="2050330884" sldId="362"/>
            <ac:spMk id="3" creationId="{B01003E2-F021-4025-B5FC-94CE03A7A8A3}"/>
          </ac:spMkLst>
        </pc:spChg>
        <pc:picChg chg="mod">
          <ac:chgData name="Jurgita Augustinavičienė" userId="8019793c-63c5-412c-80b0-41f70567b7be" providerId="ADAL" clId="{43BC9122-1636-4F26-B250-BFD665E19F23}" dt="2024-09-05T13:58:58.032" v="1114"/>
          <ac:picMkLst>
            <pc:docMk/>
            <pc:sldMk cId="2050330884" sldId="362"/>
            <ac:picMk id="4" creationId="{FABD0789-DA10-4515-B433-DFB1C307AFCF}"/>
          </ac:picMkLst>
        </pc:picChg>
        <pc:picChg chg="mod">
          <ac:chgData name="Jurgita Augustinavičienė" userId="8019793c-63c5-412c-80b0-41f70567b7be" providerId="ADAL" clId="{43BC9122-1636-4F26-B250-BFD665E19F23}" dt="2024-09-05T13:58:58.032" v="1114"/>
          <ac:picMkLst>
            <pc:docMk/>
            <pc:sldMk cId="2050330884" sldId="362"/>
            <ac:picMk id="11" creationId="{2B01D370-0AE0-465C-8EBF-7EEBC4852B42}"/>
          </ac:picMkLst>
        </pc:picChg>
      </pc:sldChg>
      <pc:sldChg chg="modSp">
        <pc:chgData name="Jurgita Augustinavičienė" userId="8019793c-63c5-412c-80b0-41f70567b7be" providerId="ADAL" clId="{43BC9122-1636-4F26-B250-BFD665E19F23}" dt="2024-09-05T13:58:58.032" v="1114"/>
        <pc:sldMkLst>
          <pc:docMk/>
          <pc:sldMk cId="3498340708" sldId="364"/>
        </pc:sldMkLst>
        <pc:spChg chg="mod">
          <ac:chgData name="Jurgita Augustinavičienė" userId="8019793c-63c5-412c-80b0-41f70567b7be" providerId="ADAL" clId="{43BC9122-1636-4F26-B250-BFD665E19F23}" dt="2024-09-05T13:58:58.032" v="1114"/>
          <ac:spMkLst>
            <pc:docMk/>
            <pc:sldMk cId="3498340708" sldId="364"/>
            <ac:spMk id="2" creationId="{FBF5A6B9-86FD-40CF-AE9F-849DDD7F5071}"/>
          </ac:spMkLst>
        </pc:spChg>
        <pc:spChg chg="mod">
          <ac:chgData name="Jurgita Augustinavičienė" userId="8019793c-63c5-412c-80b0-41f70567b7be" providerId="ADAL" clId="{43BC9122-1636-4F26-B250-BFD665E19F23}" dt="2024-09-05T13:58:58.032" v="1114"/>
          <ac:spMkLst>
            <pc:docMk/>
            <pc:sldMk cId="3498340708" sldId="364"/>
            <ac:spMk id="3" creationId="{B01003E2-F021-4025-B5FC-94CE03A7A8A3}"/>
          </ac:spMkLst>
        </pc:spChg>
        <pc:picChg chg="mod">
          <ac:chgData name="Jurgita Augustinavičienė" userId="8019793c-63c5-412c-80b0-41f70567b7be" providerId="ADAL" clId="{43BC9122-1636-4F26-B250-BFD665E19F23}" dt="2024-09-05T13:58:58.032" v="1114"/>
          <ac:picMkLst>
            <pc:docMk/>
            <pc:sldMk cId="3498340708" sldId="364"/>
            <ac:picMk id="5" creationId="{F4671C04-1CA0-4BDD-88E9-A95BDA8D1BC7}"/>
          </ac:picMkLst>
        </pc:picChg>
        <pc:picChg chg="mod">
          <ac:chgData name="Jurgita Augustinavičienė" userId="8019793c-63c5-412c-80b0-41f70567b7be" providerId="ADAL" clId="{43BC9122-1636-4F26-B250-BFD665E19F23}" dt="2024-09-05T13:58:58.032" v="1114"/>
          <ac:picMkLst>
            <pc:docMk/>
            <pc:sldMk cId="3498340708" sldId="364"/>
            <ac:picMk id="7" creationId="{9CAF35C2-189C-4B11-8980-0E792607540D}"/>
          </ac:picMkLst>
        </pc:picChg>
        <pc:picChg chg="mod">
          <ac:chgData name="Jurgita Augustinavičienė" userId="8019793c-63c5-412c-80b0-41f70567b7be" providerId="ADAL" clId="{43BC9122-1636-4F26-B250-BFD665E19F23}" dt="2024-09-05T13:58:58.032" v="1114"/>
          <ac:picMkLst>
            <pc:docMk/>
            <pc:sldMk cId="3498340708" sldId="364"/>
            <ac:picMk id="10" creationId="{B1288399-4D70-4F23-8762-55D8FA416892}"/>
          </ac:picMkLst>
        </pc:picChg>
        <pc:picChg chg="mod">
          <ac:chgData name="Jurgita Augustinavičienė" userId="8019793c-63c5-412c-80b0-41f70567b7be" providerId="ADAL" clId="{43BC9122-1636-4F26-B250-BFD665E19F23}" dt="2024-09-05T13:58:58.032" v="1114"/>
          <ac:picMkLst>
            <pc:docMk/>
            <pc:sldMk cId="3498340708" sldId="364"/>
            <ac:picMk id="17" creationId="{C741662E-8868-4086-BFBC-DB4730549C63}"/>
          </ac:picMkLst>
        </pc:picChg>
      </pc:sldChg>
      <pc:sldChg chg="modSp">
        <pc:chgData name="Jurgita Augustinavičienė" userId="8019793c-63c5-412c-80b0-41f70567b7be" providerId="ADAL" clId="{43BC9122-1636-4F26-B250-BFD665E19F23}" dt="2024-09-05T13:58:58.032" v="1114"/>
        <pc:sldMkLst>
          <pc:docMk/>
          <pc:sldMk cId="3525874812" sldId="365"/>
        </pc:sldMkLst>
        <pc:spChg chg="mod">
          <ac:chgData name="Jurgita Augustinavičienė" userId="8019793c-63c5-412c-80b0-41f70567b7be" providerId="ADAL" clId="{43BC9122-1636-4F26-B250-BFD665E19F23}" dt="2024-09-05T13:58:58.032" v="1114"/>
          <ac:spMkLst>
            <pc:docMk/>
            <pc:sldMk cId="3525874812" sldId="365"/>
            <ac:spMk id="2" creationId="{FBF5A6B9-86FD-40CF-AE9F-849DDD7F5071}"/>
          </ac:spMkLst>
        </pc:spChg>
        <pc:spChg chg="mod">
          <ac:chgData name="Jurgita Augustinavičienė" userId="8019793c-63c5-412c-80b0-41f70567b7be" providerId="ADAL" clId="{43BC9122-1636-4F26-B250-BFD665E19F23}" dt="2024-09-05T13:58:58.032" v="1114"/>
          <ac:spMkLst>
            <pc:docMk/>
            <pc:sldMk cId="3525874812" sldId="365"/>
            <ac:spMk id="3" creationId="{B01003E2-F021-4025-B5FC-94CE03A7A8A3}"/>
          </ac:spMkLst>
        </pc:spChg>
        <pc:picChg chg="mod">
          <ac:chgData name="Jurgita Augustinavičienė" userId="8019793c-63c5-412c-80b0-41f70567b7be" providerId="ADAL" clId="{43BC9122-1636-4F26-B250-BFD665E19F23}" dt="2024-09-05T13:58:58.032" v="1114"/>
          <ac:picMkLst>
            <pc:docMk/>
            <pc:sldMk cId="3525874812" sldId="365"/>
            <ac:picMk id="4" creationId="{A06B035E-A66B-465D-9AF4-CB3299C32A9C}"/>
          </ac:picMkLst>
        </pc:picChg>
        <pc:picChg chg="mod">
          <ac:chgData name="Jurgita Augustinavičienė" userId="8019793c-63c5-412c-80b0-41f70567b7be" providerId="ADAL" clId="{43BC9122-1636-4F26-B250-BFD665E19F23}" dt="2024-09-05T13:58:58.032" v="1114"/>
          <ac:picMkLst>
            <pc:docMk/>
            <pc:sldMk cId="3525874812" sldId="365"/>
            <ac:picMk id="6" creationId="{B438DAC2-FFF9-4B62-8203-A385C1C4167D}"/>
          </ac:picMkLst>
        </pc:picChg>
      </pc:sldChg>
      <pc:sldChg chg="modSp">
        <pc:chgData name="Jurgita Augustinavičienė" userId="8019793c-63c5-412c-80b0-41f70567b7be" providerId="ADAL" clId="{43BC9122-1636-4F26-B250-BFD665E19F23}" dt="2024-09-05T13:58:58.032" v="1114"/>
        <pc:sldMkLst>
          <pc:docMk/>
          <pc:sldMk cId="547351964" sldId="395"/>
        </pc:sldMkLst>
        <pc:spChg chg="mod">
          <ac:chgData name="Jurgita Augustinavičienė" userId="8019793c-63c5-412c-80b0-41f70567b7be" providerId="ADAL" clId="{43BC9122-1636-4F26-B250-BFD665E19F23}" dt="2024-09-05T13:58:58.032" v="1114"/>
          <ac:spMkLst>
            <pc:docMk/>
            <pc:sldMk cId="547351964" sldId="395"/>
            <ac:spMk id="3" creationId="{1B2A1830-DA20-4166-9839-91041D9E4C7E}"/>
          </ac:spMkLst>
        </pc:spChg>
        <pc:picChg chg="mod">
          <ac:chgData name="Jurgita Augustinavičienė" userId="8019793c-63c5-412c-80b0-41f70567b7be" providerId="ADAL" clId="{43BC9122-1636-4F26-B250-BFD665E19F23}" dt="2024-09-05T13:58:58.032" v="1114"/>
          <ac:picMkLst>
            <pc:docMk/>
            <pc:sldMk cId="547351964" sldId="395"/>
            <ac:picMk id="5" creationId="{46F3DDE5-971C-4DA5-8E4D-3CD5760ECE1E}"/>
          </ac:picMkLst>
        </pc:picChg>
      </pc:sldChg>
      <pc:sldChg chg="modSp modNotes">
        <pc:chgData name="Jurgita Augustinavičienė" userId="8019793c-63c5-412c-80b0-41f70567b7be" providerId="ADAL" clId="{43BC9122-1636-4F26-B250-BFD665E19F23}" dt="2024-09-05T13:58:58.032" v="1114"/>
        <pc:sldMkLst>
          <pc:docMk/>
          <pc:sldMk cId="3228806871" sldId="410"/>
        </pc:sldMkLst>
        <pc:spChg chg="mod">
          <ac:chgData name="Jurgita Augustinavičienė" userId="8019793c-63c5-412c-80b0-41f70567b7be" providerId="ADAL" clId="{43BC9122-1636-4F26-B250-BFD665E19F23}" dt="2024-09-05T13:58:58.032" v="1114"/>
          <ac:spMkLst>
            <pc:docMk/>
            <pc:sldMk cId="3228806871" sldId="410"/>
            <ac:spMk id="2" creationId="{07CA6CE0-D2BA-DE72-0AEE-861F30A51AB7}"/>
          </ac:spMkLst>
        </pc:spChg>
      </pc:sldChg>
      <pc:sldChg chg="modSp modNotes">
        <pc:chgData name="Jurgita Augustinavičienė" userId="8019793c-63c5-412c-80b0-41f70567b7be" providerId="ADAL" clId="{43BC9122-1636-4F26-B250-BFD665E19F23}" dt="2024-09-05T13:58:58.032" v="1114"/>
        <pc:sldMkLst>
          <pc:docMk/>
          <pc:sldMk cId="1712312281" sldId="411"/>
        </pc:sldMkLst>
        <pc:spChg chg="mod">
          <ac:chgData name="Jurgita Augustinavičienė" userId="8019793c-63c5-412c-80b0-41f70567b7be" providerId="ADAL" clId="{43BC9122-1636-4F26-B250-BFD665E19F23}" dt="2024-09-05T13:58:58.032" v="1114"/>
          <ac:spMkLst>
            <pc:docMk/>
            <pc:sldMk cId="1712312281" sldId="411"/>
            <ac:spMk id="2" creationId="{07CA6CE0-D2BA-DE72-0AEE-861F30A51AB7}"/>
          </ac:spMkLst>
        </pc:spChg>
      </pc:sldChg>
      <pc:sldChg chg="modSp modNotes">
        <pc:chgData name="Jurgita Augustinavičienė" userId="8019793c-63c5-412c-80b0-41f70567b7be" providerId="ADAL" clId="{43BC9122-1636-4F26-B250-BFD665E19F23}" dt="2024-09-05T13:58:58.032" v="1114"/>
        <pc:sldMkLst>
          <pc:docMk/>
          <pc:sldMk cId="634301363" sldId="412"/>
        </pc:sldMkLst>
        <pc:spChg chg="mod">
          <ac:chgData name="Jurgita Augustinavičienė" userId="8019793c-63c5-412c-80b0-41f70567b7be" providerId="ADAL" clId="{43BC9122-1636-4F26-B250-BFD665E19F23}" dt="2024-09-05T13:58:58.032" v="1114"/>
          <ac:spMkLst>
            <pc:docMk/>
            <pc:sldMk cId="634301363" sldId="412"/>
            <ac:spMk id="2" creationId="{07CA6CE0-D2BA-DE72-0AEE-861F30A51AB7}"/>
          </ac:spMkLst>
        </pc:spChg>
      </pc:sldChg>
      <pc:sldChg chg="modSp modNotes">
        <pc:chgData name="Jurgita Augustinavičienė" userId="8019793c-63c5-412c-80b0-41f70567b7be" providerId="ADAL" clId="{43BC9122-1636-4F26-B250-BFD665E19F23}" dt="2024-09-05T13:58:58.032" v="1114"/>
        <pc:sldMkLst>
          <pc:docMk/>
          <pc:sldMk cId="478465683" sldId="413"/>
        </pc:sldMkLst>
        <pc:spChg chg="mod">
          <ac:chgData name="Jurgita Augustinavičienė" userId="8019793c-63c5-412c-80b0-41f70567b7be" providerId="ADAL" clId="{43BC9122-1636-4F26-B250-BFD665E19F23}" dt="2024-09-05T13:58:58.032" v="1114"/>
          <ac:spMkLst>
            <pc:docMk/>
            <pc:sldMk cId="478465683" sldId="413"/>
            <ac:spMk id="2" creationId="{07CA6CE0-D2BA-DE72-0AEE-861F30A51AB7}"/>
          </ac:spMkLst>
        </pc:spChg>
      </pc:sldChg>
      <pc:sldChg chg="modSp mod">
        <pc:chgData name="Jurgita Augustinavičienė" userId="8019793c-63c5-412c-80b0-41f70567b7be" providerId="ADAL" clId="{43BC9122-1636-4F26-B250-BFD665E19F23}" dt="2024-09-05T13:58:58.032" v="1114"/>
        <pc:sldMkLst>
          <pc:docMk/>
          <pc:sldMk cId="1032101702" sldId="414"/>
        </pc:sldMkLst>
        <pc:spChg chg="mod">
          <ac:chgData name="Jurgita Augustinavičienė" userId="8019793c-63c5-412c-80b0-41f70567b7be" providerId="ADAL" clId="{43BC9122-1636-4F26-B250-BFD665E19F23}" dt="2024-09-05T13:58:58.032" v="1114"/>
          <ac:spMkLst>
            <pc:docMk/>
            <pc:sldMk cId="1032101702" sldId="414"/>
            <ac:spMk id="2" creationId="{A63D279D-78E1-4520-A5FC-6F14E00B1691}"/>
          </ac:spMkLst>
        </pc:spChg>
        <pc:spChg chg="mod">
          <ac:chgData name="Jurgita Augustinavičienė" userId="8019793c-63c5-412c-80b0-41f70567b7be" providerId="ADAL" clId="{43BC9122-1636-4F26-B250-BFD665E19F23}" dt="2024-09-05T13:58:58.032" v="1114"/>
          <ac:spMkLst>
            <pc:docMk/>
            <pc:sldMk cId="1032101702" sldId="414"/>
            <ac:spMk id="3" creationId="{6F513807-F01B-4491-9598-05D8DFE64B4E}"/>
          </ac:spMkLst>
        </pc:spChg>
      </pc:sldChg>
      <pc:sldChg chg="modSp add mod">
        <pc:chgData name="Jurgita Augustinavičienė" userId="8019793c-63c5-412c-80b0-41f70567b7be" providerId="ADAL" clId="{43BC9122-1636-4F26-B250-BFD665E19F23}" dt="2024-09-05T13:58:58.032" v="1114"/>
        <pc:sldMkLst>
          <pc:docMk/>
          <pc:sldMk cId="574481574" sldId="415"/>
        </pc:sldMkLst>
        <pc:spChg chg="mod">
          <ac:chgData name="Jurgita Augustinavičienė" userId="8019793c-63c5-412c-80b0-41f70567b7be" providerId="ADAL" clId="{43BC9122-1636-4F26-B250-BFD665E19F23}" dt="2024-09-05T13:58:58.032" v="1114"/>
          <ac:spMkLst>
            <pc:docMk/>
            <pc:sldMk cId="574481574" sldId="415"/>
            <ac:spMk id="2" creationId="{A63D279D-78E1-4520-A5FC-6F14E00B1691}"/>
          </ac:spMkLst>
        </pc:spChg>
        <pc:spChg chg="mod">
          <ac:chgData name="Jurgita Augustinavičienė" userId="8019793c-63c5-412c-80b0-41f70567b7be" providerId="ADAL" clId="{43BC9122-1636-4F26-B250-BFD665E19F23}" dt="2024-09-05T13:58:58.032" v="1114"/>
          <ac:spMkLst>
            <pc:docMk/>
            <pc:sldMk cId="574481574" sldId="415"/>
            <ac:spMk id="3" creationId="{6F513807-F01B-4491-9598-05D8DFE64B4E}"/>
          </ac:spMkLst>
        </pc:spChg>
      </pc:sldChg>
      <pc:sldChg chg="modSp add mod">
        <pc:chgData name="Jurgita Augustinavičienė" userId="8019793c-63c5-412c-80b0-41f70567b7be" providerId="ADAL" clId="{43BC9122-1636-4F26-B250-BFD665E19F23}" dt="2024-09-05T13:58:58.032" v="1114"/>
        <pc:sldMkLst>
          <pc:docMk/>
          <pc:sldMk cId="3874446884" sldId="416"/>
        </pc:sldMkLst>
        <pc:spChg chg="mod">
          <ac:chgData name="Jurgita Augustinavičienė" userId="8019793c-63c5-412c-80b0-41f70567b7be" providerId="ADAL" clId="{43BC9122-1636-4F26-B250-BFD665E19F23}" dt="2024-09-05T13:58:58.032" v="1114"/>
          <ac:spMkLst>
            <pc:docMk/>
            <pc:sldMk cId="3874446884" sldId="416"/>
            <ac:spMk id="2" creationId="{A63D279D-78E1-4520-A5FC-6F14E00B1691}"/>
          </ac:spMkLst>
        </pc:spChg>
        <pc:spChg chg="mod">
          <ac:chgData name="Jurgita Augustinavičienė" userId="8019793c-63c5-412c-80b0-41f70567b7be" providerId="ADAL" clId="{43BC9122-1636-4F26-B250-BFD665E19F23}" dt="2024-09-05T13:58:58.032" v="1114"/>
          <ac:spMkLst>
            <pc:docMk/>
            <pc:sldMk cId="3874446884" sldId="416"/>
            <ac:spMk id="3" creationId="{6F513807-F01B-4491-9598-05D8DFE64B4E}"/>
          </ac:spMkLst>
        </pc:spChg>
      </pc:sldChg>
      <pc:sldChg chg="modSp add mod modNotes">
        <pc:chgData name="Jurgita Augustinavičienė" userId="8019793c-63c5-412c-80b0-41f70567b7be" providerId="ADAL" clId="{43BC9122-1636-4F26-B250-BFD665E19F23}" dt="2024-09-05T13:58:58.032" v="1114"/>
        <pc:sldMkLst>
          <pc:docMk/>
          <pc:sldMk cId="3661070472" sldId="417"/>
        </pc:sldMkLst>
        <pc:spChg chg="mod">
          <ac:chgData name="Jurgita Augustinavičienė" userId="8019793c-63c5-412c-80b0-41f70567b7be" providerId="ADAL" clId="{43BC9122-1636-4F26-B250-BFD665E19F23}" dt="2024-09-05T13:58:58.032" v="1114"/>
          <ac:spMkLst>
            <pc:docMk/>
            <pc:sldMk cId="3661070472" sldId="417"/>
            <ac:spMk id="2" creationId="{A63D279D-78E1-4520-A5FC-6F14E00B1691}"/>
          </ac:spMkLst>
        </pc:spChg>
        <pc:spChg chg="mod">
          <ac:chgData name="Jurgita Augustinavičienė" userId="8019793c-63c5-412c-80b0-41f70567b7be" providerId="ADAL" clId="{43BC9122-1636-4F26-B250-BFD665E19F23}" dt="2024-09-05T13:58:58.032" v="1114"/>
          <ac:spMkLst>
            <pc:docMk/>
            <pc:sldMk cId="3661070472" sldId="417"/>
            <ac:spMk id="3" creationId="{6F513807-F01B-4491-9598-05D8DFE64B4E}"/>
          </ac:spMkLst>
        </pc:spChg>
      </pc:sldChg>
      <pc:sldChg chg="modSp add mod">
        <pc:chgData name="Jurgita Augustinavičienė" userId="8019793c-63c5-412c-80b0-41f70567b7be" providerId="ADAL" clId="{43BC9122-1636-4F26-B250-BFD665E19F23}" dt="2024-09-05T13:58:58.032" v="1114"/>
        <pc:sldMkLst>
          <pc:docMk/>
          <pc:sldMk cId="2218194552" sldId="418"/>
        </pc:sldMkLst>
        <pc:spChg chg="mod">
          <ac:chgData name="Jurgita Augustinavičienė" userId="8019793c-63c5-412c-80b0-41f70567b7be" providerId="ADAL" clId="{43BC9122-1636-4F26-B250-BFD665E19F23}" dt="2024-09-05T13:58:58.032" v="1114"/>
          <ac:spMkLst>
            <pc:docMk/>
            <pc:sldMk cId="2218194552" sldId="418"/>
            <ac:spMk id="2" creationId="{A63D279D-78E1-4520-A5FC-6F14E00B1691}"/>
          </ac:spMkLst>
        </pc:spChg>
        <pc:spChg chg="mod">
          <ac:chgData name="Jurgita Augustinavičienė" userId="8019793c-63c5-412c-80b0-41f70567b7be" providerId="ADAL" clId="{43BC9122-1636-4F26-B250-BFD665E19F23}" dt="2024-09-05T13:58:58.032" v="1114"/>
          <ac:spMkLst>
            <pc:docMk/>
            <pc:sldMk cId="2218194552" sldId="418"/>
            <ac:spMk id="3" creationId="{6F513807-F01B-4491-9598-05D8DFE64B4E}"/>
          </ac:spMkLst>
        </pc:spChg>
      </pc:sldChg>
      <pc:sldChg chg="addSp delSp modSp add mod">
        <pc:chgData name="Jurgita Augustinavičienė" userId="8019793c-63c5-412c-80b0-41f70567b7be" providerId="ADAL" clId="{43BC9122-1636-4F26-B250-BFD665E19F23}" dt="2024-09-05T14:42:25.531" v="1491" actId="14100"/>
        <pc:sldMkLst>
          <pc:docMk/>
          <pc:sldMk cId="2123144245" sldId="419"/>
        </pc:sldMkLst>
        <pc:spChg chg="mod">
          <ac:chgData name="Jurgita Augustinavičienė" userId="8019793c-63c5-412c-80b0-41f70567b7be" providerId="ADAL" clId="{43BC9122-1636-4F26-B250-BFD665E19F23}" dt="2024-09-05T13:58:58.032" v="1114"/>
          <ac:spMkLst>
            <pc:docMk/>
            <pc:sldMk cId="2123144245" sldId="419"/>
            <ac:spMk id="2" creationId="{A63D279D-78E1-4520-A5FC-6F14E00B1691}"/>
          </ac:spMkLst>
        </pc:spChg>
        <pc:spChg chg="del mod">
          <ac:chgData name="Jurgita Augustinavičienė" userId="8019793c-63c5-412c-80b0-41f70567b7be" providerId="ADAL" clId="{43BC9122-1636-4F26-B250-BFD665E19F23}" dt="2024-09-05T14:08:07.217" v="1135" actId="22"/>
          <ac:spMkLst>
            <pc:docMk/>
            <pc:sldMk cId="2123144245" sldId="419"/>
            <ac:spMk id="3" creationId="{6F513807-F01B-4491-9598-05D8DFE64B4E}"/>
          </ac:spMkLst>
        </pc:spChg>
        <pc:spChg chg="add mod">
          <ac:chgData name="Jurgita Augustinavičienė" userId="8019793c-63c5-412c-80b0-41f70567b7be" providerId="ADAL" clId="{43BC9122-1636-4F26-B250-BFD665E19F23}" dt="2024-09-05T14:30:29.584" v="1455" actId="255"/>
          <ac:spMkLst>
            <pc:docMk/>
            <pc:sldMk cId="2123144245" sldId="419"/>
            <ac:spMk id="7" creationId="{750B607B-344F-405A-36EC-A2D4C6CB26BF}"/>
          </ac:spMkLst>
        </pc:spChg>
        <pc:picChg chg="add mod">
          <ac:chgData name="Jurgita Augustinavičienė" userId="8019793c-63c5-412c-80b0-41f70567b7be" providerId="ADAL" clId="{43BC9122-1636-4F26-B250-BFD665E19F23}" dt="2024-09-05T14:42:25.531" v="1491" actId="14100"/>
          <ac:picMkLst>
            <pc:docMk/>
            <pc:sldMk cId="2123144245" sldId="419"/>
            <ac:picMk id="4" creationId="{BA34E5F6-D6B2-2009-C10F-25D28FAAF370}"/>
          </ac:picMkLst>
        </pc:picChg>
        <pc:picChg chg="add del mod ord">
          <ac:chgData name="Jurgita Augustinavičienė" userId="8019793c-63c5-412c-80b0-41f70567b7be" providerId="ADAL" clId="{43BC9122-1636-4F26-B250-BFD665E19F23}" dt="2024-09-05T14:08:11.453" v="1136" actId="478"/>
          <ac:picMkLst>
            <pc:docMk/>
            <pc:sldMk cId="2123144245" sldId="419"/>
            <ac:picMk id="5" creationId="{5C88D6F0-B7A3-2C2A-B9D5-665D64AF6D06}"/>
          </ac:picMkLst>
        </pc:picChg>
      </pc:sldChg>
      <pc:sldChg chg="modSp add mod">
        <pc:chgData name="Jurgita Augustinavičienė" userId="8019793c-63c5-412c-80b0-41f70567b7be" providerId="ADAL" clId="{43BC9122-1636-4F26-B250-BFD665E19F23}" dt="2024-09-05T13:58:58.032" v="1114"/>
        <pc:sldMkLst>
          <pc:docMk/>
          <pc:sldMk cId="1980211649" sldId="420"/>
        </pc:sldMkLst>
        <pc:spChg chg="mod">
          <ac:chgData name="Jurgita Augustinavičienė" userId="8019793c-63c5-412c-80b0-41f70567b7be" providerId="ADAL" clId="{43BC9122-1636-4F26-B250-BFD665E19F23}" dt="2024-09-05T13:58:58.032" v="1114"/>
          <ac:spMkLst>
            <pc:docMk/>
            <pc:sldMk cId="1980211649" sldId="420"/>
            <ac:spMk id="2" creationId="{A63D279D-78E1-4520-A5FC-6F14E00B1691}"/>
          </ac:spMkLst>
        </pc:spChg>
        <pc:spChg chg="mod">
          <ac:chgData name="Jurgita Augustinavičienė" userId="8019793c-63c5-412c-80b0-41f70567b7be" providerId="ADAL" clId="{43BC9122-1636-4F26-B250-BFD665E19F23}" dt="2024-09-05T13:58:58.032" v="1114"/>
          <ac:spMkLst>
            <pc:docMk/>
            <pc:sldMk cId="1980211649" sldId="420"/>
            <ac:spMk id="3" creationId="{6F513807-F01B-4491-9598-05D8DFE64B4E}"/>
          </ac:spMkLst>
        </pc:spChg>
      </pc:sldChg>
      <pc:sldChg chg="addSp delSp modSp add mod">
        <pc:chgData name="Jurgita Augustinavičienė" userId="8019793c-63c5-412c-80b0-41f70567b7be" providerId="ADAL" clId="{43BC9122-1636-4F26-B250-BFD665E19F23}" dt="2024-09-05T14:38:52.987" v="1489" actId="167"/>
        <pc:sldMkLst>
          <pc:docMk/>
          <pc:sldMk cId="563402459" sldId="421"/>
        </pc:sldMkLst>
        <pc:spChg chg="mod">
          <ac:chgData name="Jurgita Augustinavičienė" userId="8019793c-63c5-412c-80b0-41f70567b7be" providerId="ADAL" clId="{43BC9122-1636-4F26-B250-BFD665E19F23}" dt="2024-09-05T14:28:40.486" v="1451" actId="1076"/>
          <ac:spMkLst>
            <pc:docMk/>
            <pc:sldMk cId="563402459" sldId="421"/>
            <ac:spMk id="2" creationId="{A63D279D-78E1-4520-A5FC-6F14E00B1691}"/>
          </ac:spMkLst>
        </pc:spChg>
        <pc:spChg chg="del mod">
          <ac:chgData name="Jurgita Augustinavičienė" userId="8019793c-63c5-412c-80b0-41f70567b7be" providerId="ADAL" clId="{43BC9122-1636-4F26-B250-BFD665E19F23}" dt="2024-09-05T13:43:13.060" v="1068" actId="22"/>
          <ac:spMkLst>
            <pc:docMk/>
            <pc:sldMk cId="563402459" sldId="421"/>
            <ac:spMk id="3" creationId="{6F513807-F01B-4491-9598-05D8DFE64B4E}"/>
          </ac:spMkLst>
        </pc:spChg>
        <pc:spChg chg="add del mod">
          <ac:chgData name="Jurgita Augustinavičienė" userId="8019793c-63c5-412c-80b0-41f70567b7be" providerId="ADAL" clId="{43BC9122-1636-4F26-B250-BFD665E19F23}" dt="2024-09-05T13:46:26.033" v="1083" actId="931"/>
          <ac:spMkLst>
            <pc:docMk/>
            <pc:sldMk cId="563402459" sldId="421"/>
            <ac:spMk id="9" creationId="{FAFEDB56-A072-5609-E20E-EE5E04D8F42E}"/>
          </ac:spMkLst>
        </pc:spChg>
        <pc:spChg chg="add del mod">
          <ac:chgData name="Jurgita Augustinavičienė" userId="8019793c-63c5-412c-80b0-41f70567b7be" providerId="ADAL" clId="{43BC9122-1636-4F26-B250-BFD665E19F23}" dt="2024-09-05T13:47:23.938" v="1091" actId="478"/>
          <ac:spMkLst>
            <pc:docMk/>
            <pc:sldMk cId="563402459" sldId="421"/>
            <ac:spMk id="13" creationId="{D956527C-AA07-30AE-5E62-5A5BEB64A022}"/>
          </ac:spMkLst>
        </pc:spChg>
        <pc:picChg chg="add del mod ord">
          <ac:chgData name="Jurgita Augustinavičienė" userId="8019793c-63c5-412c-80b0-41f70567b7be" providerId="ADAL" clId="{43BC9122-1636-4F26-B250-BFD665E19F23}" dt="2024-09-05T13:44:37.692" v="1081" actId="478"/>
          <ac:picMkLst>
            <pc:docMk/>
            <pc:sldMk cId="563402459" sldId="421"/>
            <ac:picMk id="5" creationId="{CA76562F-4F37-6806-EDB4-DF50458A554C}"/>
          </ac:picMkLst>
        </pc:picChg>
        <pc:picChg chg="add del mod">
          <ac:chgData name="Jurgita Augustinavičienė" userId="8019793c-63c5-412c-80b0-41f70567b7be" providerId="ADAL" clId="{43BC9122-1636-4F26-B250-BFD665E19F23}" dt="2024-09-05T13:44:40.176" v="1082" actId="478"/>
          <ac:picMkLst>
            <pc:docMk/>
            <pc:sldMk cId="563402459" sldId="421"/>
            <ac:picMk id="7" creationId="{F8387435-F868-5A0B-F6D1-07A78567C7FE}"/>
          </ac:picMkLst>
        </pc:picChg>
        <pc:picChg chg="add del mod">
          <ac:chgData name="Jurgita Augustinavičienė" userId="8019793c-63c5-412c-80b0-41f70567b7be" providerId="ADAL" clId="{43BC9122-1636-4F26-B250-BFD665E19F23}" dt="2024-09-05T13:47:10.103" v="1086" actId="478"/>
          <ac:picMkLst>
            <pc:docMk/>
            <pc:sldMk cId="563402459" sldId="421"/>
            <ac:picMk id="11" creationId="{DE0055FF-2B1E-B693-1B9B-63382FD98481}"/>
          </ac:picMkLst>
        </pc:picChg>
        <pc:picChg chg="add del mod">
          <ac:chgData name="Jurgita Augustinavičienė" userId="8019793c-63c5-412c-80b0-41f70567b7be" providerId="ADAL" clId="{43BC9122-1636-4F26-B250-BFD665E19F23}" dt="2024-09-05T13:53:00.099" v="1096" actId="478"/>
          <ac:picMkLst>
            <pc:docMk/>
            <pc:sldMk cId="563402459" sldId="421"/>
            <ac:picMk id="15" creationId="{E67A3D5B-1179-EFC9-86B3-D9ECF255DF60}"/>
          </ac:picMkLst>
        </pc:picChg>
        <pc:picChg chg="add del mod">
          <ac:chgData name="Jurgita Augustinavičienė" userId="8019793c-63c5-412c-80b0-41f70567b7be" providerId="ADAL" clId="{43BC9122-1636-4F26-B250-BFD665E19F23}" dt="2024-09-05T13:56:11.844" v="1103" actId="478"/>
          <ac:picMkLst>
            <pc:docMk/>
            <pc:sldMk cId="563402459" sldId="421"/>
            <ac:picMk id="17" creationId="{396E5B14-8716-1AB2-0857-E0F6B4B4B5C1}"/>
          </ac:picMkLst>
        </pc:picChg>
        <pc:picChg chg="add del mod">
          <ac:chgData name="Jurgita Augustinavičienė" userId="8019793c-63c5-412c-80b0-41f70567b7be" providerId="ADAL" clId="{43BC9122-1636-4F26-B250-BFD665E19F23}" dt="2024-09-05T13:58:03.581" v="1106" actId="478"/>
          <ac:picMkLst>
            <pc:docMk/>
            <pc:sldMk cId="563402459" sldId="421"/>
            <ac:picMk id="19" creationId="{144A8E87-EC68-46B8-FD0B-C4CCF3FBF602}"/>
          </ac:picMkLst>
        </pc:picChg>
        <pc:picChg chg="add del mod">
          <ac:chgData name="Jurgita Augustinavičienė" userId="8019793c-63c5-412c-80b0-41f70567b7be" providerId="ADAL" clId="{43BC9122-1636-4F26-B250-BFD665E19F23}" dt="2024-09-05T14:27:59.737" v="1443" actId="478"/>
          <ac:picMkLst>
            <pc:docMk/>
            <pc:sldMk cId="563402459" sldId="421"/>
            <ac:picMk id="21" creationId="{93EEE26D-D4A3-1FDA-3117-097D04424F70}"/>
          </ac:picMkLst>
        </pc:picChg>
        <pc:picChg chg="add del mod">
          <ac:chgData name="Jurgita Augustinavičienė" userId="8019793c-63c5-412c-80b0-41f70567b7be" providerId="ADAL" clId="{43BC9122-1636-4F26-B250-BFD665E19F23}" dt="2024-09-05T14:28:00.403" v="1444" actId="478"/>
          <ac:picMkLst>
            <pc:docMk/>
            <pc:sldMk cId="563402459" sldId="421"/>
            <ac:picMk id="23" creationId="{8B71895E-8C4B-4C20-CE4B-B9CEA96B6DAB}"/>
          </ac:picMkLst>
        </pc:picChg>
        <pc:picChg chg="add mod ord">
          <ac:chgData name="Jurgita Augustinavičienė" userId="8019793c-63c5-412c-80b0-41f70567b7be" providerId="ADAL" clId="{43BC9122-1636-4F26-B250-BFD665E19F23}" dt="2024-09-05T14:38:52.987" v="1489" actId="167"/>
          <ac:picMkLst>
            <pc:docMk/>
            <pc:sldMk cId="563402459" sldId="421"/>
            <ac:picMk id="25" creationId="{3BF1DBDE-B108-7419-94E5-A72D9444F97D}"/>
          </ac:picMkLst>
        </pc:picChg>
      </pc:sldChg>
      <pc:sldChg chg="addSp delSp modSp add mod">
        <pc:chgData name="Jurgita Augustinavičienė" userId="8019793c-63c5-412c-80b0-41f70567b7be" providerId="ADAL" clId="{43BC9122-1636-4F26-B250-BFD665E19F23}" dt="2024-09-05T14:37:16.745" v="1488" actId="1076"/>
        <pc:sldMkLst>
          <pc:docMk/>
          <pc:sldMk cId="1586099048" sldId="422"/>
        </pc:sldMkLst>
        <pc:spChg chg="mod">
          <ac:chgData name="Jurgita Augustinavičienė" userId="8019793c-63c5-412c-80b0-41f70567b7be" providerId="ADAL" clId="{43BC9122-1636-4F26-B250-BFD665E19F23}" dt="2024-09-05T14:37:16.745" v="1488" actId="1076"/>
          <ac:spMkLst>
            <pc:docMk/>
            <pc:sldMk cId="1586099048" sldId="422"/>
            <ac:spMk id="2" creationId="{A63D279D-78E1-4520-A5FC-6F14E00B1691}"/>
          </ac:spMkLst>
        </pc:spChg>
        <pc:spChg chg="add del mod">
          <ac:chgData name="Jurgita Augustinavičienė" userId="8019793c-63c5-412c-80b0-41f70567b7be" providerId="ADAL" clId="{43BC9122-1636-4F26-B250-BFD665E19F23}" dt="2024-09-05T14:36:59.995" v="1468" actId="478"/>
          <ac:spMkLst>
            <pc:docMk/>
            <pc:sldMk cId="1586099048" sldId="422"/>
            <ac:spMk id="5" creationId="{ED07A94D-A59F-C169-6091-FC509E3AE57D}"/>
          </ac:spMkLst>
        </pc:spChg>
        <pc:spChg chg="del mod">
          <ac:chgData name="Jurgita Augustinavičienė" userId="8019793c-63c5-412c-80b0-41f70567b7be" providerId="ADAL" clId="{43BC9122-1636-4F26-B250-BFD665E19F23}" dt="2024-09-05T14:36:55.842" v="1467" actId="478"/>
          <ac:spMkLst>
            <pc:docMk/>
            <pc:sldMk cId="1586099048" sldId="422"/>
            <ac:spMk id="7" creationId="{750B607B-344F-405A-36EC-A2D4C6CB26BF}"/>
          </ac:spMkLst>
        </pc:spChg>
        <pc:picChg chg="del">
          <ac:chgData name="Jurgita Augustinavičienė" userId="8019793c-63c5-412c-80b0-41f70567b7be" providerId="ADAL" clId="{43BC9122-1636-4F26-B250-BFD665E19F23}" dt="2024-09-05T14:36:40.025" v="1464" actId="478"/>
          <ac:picMkLst>
            <pc:docMk/>
            <pc:sldMk cId="1586099048" sldId="422"/>
            <ac:picMk id="4" creationId="{BA34E5F6-D6B2-2009-C10F-25D28FAAF370}"/>
          </ac:picMkLst>
        </pc:picChg>
      </pc:sldChg>
      <pc:sldChg chg="addSp delSp modSp add mod">
        <pc:chgData name="Jurgita Augustinavičienė" userId="8019793c-63c5-412c-80b0-41f70567b7be" providerId="ADAL" clId="{43BC9122-1636-4F26-B250-BFD665E19F23}" dt="2024-09-06T05:37:19.380" v="1499" actId="1076"/>
        <pc:sldMkLst>
          <pc:docMk/>
          <pc:sldMk cId="2816579726" sldId="423"/>
        </pc:sldMkLst>
        <pc:spChg chg="del mod">
          <ac:chgData name="Jurgita Augustinavičienė" userId="8019793c-63c5-412c-80b0-41f70567b7be" providerId="ADAL" clId="{43BC9122-1636-4F26-B250-BFD665E19F23}" dt="2024-09-06T05:37:05.477" v="1497" actId="478"/>
          <ac:spMkLst>
            <pc:docMk/>
            <pc:sldMk cId="2816579726" sldId="423"/>
            <ac:spMk id="3" creationId="{6F513807-F01B-4491-9598-05D8DFE64B4E}"/>
          </ac:spMkLst>
        </pc:spChg>
        <pc:picChg chg="add mod">
          <ac:chgData name="Jurgita Augustinavičienė" userId="8019793c-63c5-412c-80b0-41f70567b7be" providerId="ADAL" clId="{43BC9122-1636-4F26-B250-BFD665E19F23}" dt="2024-09-06T05:37:19.380" v="1499" actId="1076"/>
          <ac:picMkLst>
            <pc:docMk/>
            <pc:sldMk cId="2816579726" sldId="423"/>
            <ac:picMk id="5" creationId="{42AA9933-4182-4AEE-CDB3-CB13AB0CFED6}"/>
          </ac:picMkLst>
        </pc:picChg>
      </pc:sldChg>
      <pc:sldChg chg="addSp delSp modSp add mod">
        <pc:chgData name="Jurgita Augustinavičienė" userId="8019793c-63c5-412c-80b0-41f70567b7be" providerId="ADAL" clId="{43BC9122-1636-4F26-B250-BFD665E19F23}" dt="2024-09-06T05:58:46.743" v="1629" actId="1076"/>
        <pc:sldMkLst>
          <pc:docMk/>
          <pc:sldMk cId="2145142880" sldId="424"/>
        </pc:sldMkLst>
        <pc:spChg chg="mod">
          <ac:chgData name="Jurgita Augustinavičienė" userId="8019793c-63c5-412c-80b0-41f70567b7be" providerId="ADAL" clId="{43BC9122-1636-4F26-B250-BFD665E19F23}" dt="2024-09-06T05:57:19.350" v="1625" actId="1076"/>
          <ac:spMkLst>
            <pc:docMk/>
            <pc:sldMk cId="2145142880" sldId="424"/>
            <ac:spMk id="2" creationId="{A63D279D-78E1-4520-A5FC-6F14E00B1691}"/>
          </ac:spMkLst>
        </pc:spChg>
        <pc:picChg chg="add del ord">
          <ac:chgData name="Jurgita Augustinavičienė" userId="8019793c-63c5-412c-80b0-41f70567b7be" providerId="ADAL" clId="{43BC9122-1636-4F26-B250-BFD665E19F23}" dt="2024-09-06T05:55:31.815" v="1535" actId="478"/>
          <ac:picMkLst>
            <pc:docMk/>
            <pc:sldMk cId="2145142880" sldId="424"/>
            <ac:picMk id="4" creationId="{1A6794E7-B78A-89C0-C2B6-D725E029CAD2}"/>
          </ac:picMkLst>
        </pc:picChg>
        <pc:picChg chg="add del">
          <ac:chgData name="Jurgita Augustinavičienė" userId="8019793c-63c5-412c-80b0-41f70567b7be" providerId="ADAL" clId="{43BC9122-1636-4F26-B250-BFD665E19F23}" dt="2024-09-06T05:55:35.008" v="1537" actId="478"/>
          <ac:picMkLst>
            <pc:docMk/>
            <pc:sldMk cId="2145142880" sldId="424"/>
            <ac:picMk id="6" creationId="{A0B5419B-87FF-2AD4-D896-E5AC5F74DCA5}"/>
          </ac:picMkLst>
        </pc:picChg>
        <pc:picChg chg="add del mod">
          <ac:chgData name="Jurgita Augustinavičienė" userId="8019793c-63c5-412c-80b0-41f70567b7be" providerId="ADAL" clId="{43BC9122-1636-4F26-B250-BFD665E19F23}" dt="2024-09-06T05:58:41.859" v="1627" actId="478"/>
          <ac:picMkLst>
            <pc:docMk/>
            <pc:sldMk cId="2145142880" sldId="424"/>
            <ac:picMk id="8" creationId="{5FA69A39-AB9F-026B-8851-2044829F26F8}"/>
          </ac:picMkLst>
        </pc:picChg>
        <pc:picChg chg="add mod">
          <ac:chgData name="Jurgita Augustinavičienė" userId="8019793c-63c5-412c-80b0-41f70567b7be" providerId="ADAL" clId="{43BC9122-1636-4F26-B250-BFD665E19F23}" dt="2024-09-06T05:58:46.743" v="1629" actId="1076"/>
          <ac:picMkLst>
            <pc:docMk/>
            <pc:sldMk cId="2145142880" sldId="424"/>
            <ac:picMk id="10" creationId="{56144EEC-3392-0E75-364C-077658A078BF}"/>
          </ac:picMkLst>
        </pc:picChg>
        <pc:picChg chg="del">
          <ac:chgData name="Jurgita Augustinavičienė" userId="8019793c-63c5-412c-80b0-41f70567b7be" providerId="ADAL" clId="{43BC9122-1636-4F26-B250-BFD665E19F23}" dt="2024-09-06T05:52:33.029" v="1501" actId="478"/>
          <ac:picMkLst>
            <pc:docMk/>
            <pc:sldMk cId="2145142880" sldId="424"/>
            <ac:picMk id="25" creationId="{3BF1DBDE-B108-7419-94E5-A72D9444F97D}"/>
          </ac:picMkLst>
        </pc:picChg>
      </pc:sldChg>
      <pc:sldMasterChg chg="modSp modSldLayout">
        <pc:chgData name="Jurgita Augustinavičienė" userId="8019793c-63c5-412c-80b0-41f70567b7be" providerId="ADAL" clId="{43BC9122-1636-4F26-B250-BFD665E19F23}" dt="2024-09-05T13:58:58.032" v="1114"/>
        <pc:sldMasterMkLst>
          <pc:docMk/>
          <pc:sldMasterMk cId="0" sldId="2147483648"/>
        </pc:sldMasterMkLst>
        <pc:spChg chg="mod">
          <ac:chgData name="Jurgita Augustinavičienė" userId="8019793c-63c5-412c-80b0-41f70567b7be" providerId="ADAL" clId="{43BC9122-1636-4F26-B250-BFD665E19F23}" dt="2024-09-05T13:58:58.032" v="1114"/>
          <ac:spMkLst>
            <pc:docMk/>
            <pc:sldMasterMk cId="0" sldId="2147483648"/>
            <ac:spMk id="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ac:spMk id="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ac:spMk id="4"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ac:spMk id="5"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ac:spMk id="6" creationId="{00000000-0000-0000-0000-000000000000}"/>
          </ac:spMkLst>
        </pc:spChg>
        <pc:sldLayoutChg chg="modSp">
          <pc:chgData name="Jurgita Augustinavičienė" userId="8019793c-63c5-412c-80b0-41f70567b7be" providerId="ADAL" clId="{43BC9122-1636-4F26-B250-BFD665E19F23}" dt="2024-09-05T13:58:58.032" v="1114"/>
          <pc:sldLayoutMkLst>
            <pc:docMk/>
            <pc:sldMasterMk cId="0" sldId="2147483648"/>
            <pc:sldLayoutMk cId="3762979770" sldId="2147483670"/>
          </pc:sldLayoutMkLst>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5" creationId="{F4D32C74-7469-0175-1AC2-6A216A06875F}"/>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9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97"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9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9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0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0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0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0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04"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05"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0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07"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0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0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1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1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1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1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14"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15"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1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17"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1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1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2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2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2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2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24"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25"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2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27"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2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2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3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3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3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3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34"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35"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3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37"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3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3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4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4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4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4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44"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45"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4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47"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4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4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5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5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5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5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54"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55"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5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57"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5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5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6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6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6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6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762979770" sldId="2147483670"/>
              <ac:spMk id="165" creationId="{00000000-0000-0000-0000-000000000000}"/>
            </ac:spMkLst>
          </pc:spChg>
          <pc:grpChg chg="mod">
            <ac:chgData name="Jurgita Augustinavičienė" userId="8019793c-63c5-412c-80b0-41f70567b7be" providerId="ADAL" clId="{43BC9122-1636-4F26-B250-BFD665E19F23}" dt="2024-09-05T13:58:58.032" v="1114"/>
            <ac:grpSpMkLst>
              <pc:docMk/>
              <pc:sldMasterMk cId="0" sldId="2147483648"/>
              <pc:sldLayoutMk cId="3762979770" sldId="2147483670"/>
              <ac:grpSpMk id="3" creationId="{05700746-BC12-0E13-2C66-1B491E8BC27F}"/>
            </ac:grpSpMkLst>
          </pc:grpChg>
          <pc:picChg chg="mod">
            <ac:chgData name="Jurgita Augustinavičienė" userId="8019793c-63c5-412c-80b0-41f70567b7be" providerId="ADAL" clId="{43BC9122-1636-4F26-B250-BFD665E19F23}" dt="2024-09-05T13:58:58.032" v="1114"/>
            <ac:picMkLst>
              <pc:docMk/>
              <pc:sldMasterMk cId="0" sldId="2147483648"/>
              <pc:sldLayoutMk cId="3762979770" sldId="2147483670"/>
              <ac:picMk id="6" creationId="{B7F74239-95D1-7FD7-B234-895D48F68076}"/>
            </ac:picMkLst>
          </pc:picChg>
          <pc:picChg chg="mod">
            <ac:chgData name="Jurgita Augustinavičienė" userId="8019793c-63c5-412c-80b0-41f70567b7be" providerId="ADAL" clId="{43BC9122-1636-4F26-B250-BFD665E19F23}" dt="2024-09-05T13:58:58.032" v="1114"/>
            <ac:picMkLst>
              <pc:docMk/>
              <pc:sldMasterMk cId="0" sldId="2147483648"/>
              <pc:sldLayoutMk cId="3762979770" sldId="2147483670"/>
              <ac:picMk id="7" creationId="{71475437-701A-B9C6-E1E4-514DB7DAC8F0}"/>
            </ac:picMkLst>
          </pc:picChg>
        </pc:sldLayoutChg>
        <pc:sldLayoutChg chg="modSp">
          <pc:chgData name="Jurgita Augustinavičienė" userId="8019793c-63c5-412c-80b0-41f70567b7be" providerId="ADAL" clId="{43BC9122-1636-4F26-B250-BFD665E19F23}" dt="2024-09-05T13:58:58.032" v="1114"/>
          <pc:sldLayoutMkLst>
            <pc:docMk/>
            <pc:sldMasterMk cId="0" sldId="2147483648"/>
            <pc:sldLayoutMk cId="1404408356" sldId="2147483674"/>
          </pc:sldLayoutMkLst>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4" creationId="{15C88995-2EA7-2E0C-DF14-9361811CD74B}"/>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7"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1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1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1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1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14"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15"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1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17"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1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1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2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2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2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2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25"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2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27"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2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2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3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3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3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3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34"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35"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3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37"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3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3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4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4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4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4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44"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45"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4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47"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4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4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5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5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5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5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54"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55"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5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57"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5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5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6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6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6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6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64"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65"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6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67"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6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6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7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74"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7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7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7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8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8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8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9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9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94"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1404408356" sldId="2147483674"/>
              <ac:spMk id="95" creationId="{00000000-0000-0000-0000-000000000000}"/>
            </ac:spMkLst>
          </pc:spChg>
          <pc:grpChg chg="mod">
            <ac:chgData name="Jurgita Augustinavičienė" userId="8019793c-63c5-412c-80b0-41f70567b7be" providerId="ADAL" clId="{43BC9122-1636-4F26-B250-BFD665E19F23}" dt="2024-09-05T13:58:58.032" v="1114"/>
            <ac:grpSpMkLst>
              <pc:docMk/>
              <pc:sldMasterMk cId="0" sldId="2147483648"/>
              <pc:sldLayoutMk cId="1404408356" sldId="2147483674"/>
              <ac:grpSpMk id="3" creationId="{BA0FF0B3-59A5-D920-8B25-B78D06DCEF9D}"/>
            </ac:grpSpMkLst>
          </pc:grpChg>
          <pc:picChg chg="mod">
            <ac:chgData name="Jurgita Augustinavičienė" userId="8019793c-63c5-412c-80b0-41f70567b7be" providerId="ADAL" clId="{43BC9122-1636-4F26-B250-BFD665E19F23}" dt="2024-09-05T13:58:58.032" v="1114"/>
            <ac:picMkLst>
              <pc:docMk/>
              <pc:sldMasterMk cId="0" sldId="2147483648"/>
              <pc:sldLayoutMk cId="1404408356" sldId="2147483674"/>
              <ac:picMk id="6" creationId="{23C2160F-9EDE-C2C4-54C9-912226FC0B49}"/>
            </ac:picMkLst>
          </pc:picChg>
          <pc:picChg chg="mod">
            <ac:chgData name="Jurgita Augustinavičienė" userId="8019793c-63c5-412c-80b0-41f70567b7be" providerId="ADAL" clId="{43BC9122-1636-4F26-B250-BFD665E19F23}" dt="2024-09-05T13:58:58.032" v="1114"/>
            <ac:picMkLst>
              <pc:docMk/>
              <pc:sldMasterMk cId="0" sldId="2147483648"/>
              <pc:sldLayoutMk cId="1404408356" sldId="2147483674"/>
              <ac:picMk id="70" creationId="{7CCFF756-8203-5DEA-3A27-EF0AC4759033}"/>
            </ac:picMkLst>
          </pc:picChg>
        </pc:sldLayoutChg>
        <pc:sldLayoutChg chg="modSp">
          <pc:chgData name="Jurgita Augustinavičienė" userId="8019793c-63c5-412c-80b0-41f70567b7be" providerId="ADAL" clId="{43BC9122-1636-4F26-B250-BFD665E19F23}" dt="2024-09-05T13:58:58.032" v="1114"/>
          <pc:sldLayoutMkLst>
            <pc:docMk/>
            <pc:sldMasterMk cId="0" sldId="2147483648"/>
            <pc:sldLayoutMk cId="3633344807" sldId="2147483675"/>
          </pc:sldLayoutMkLst>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1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1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1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17"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1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1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2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2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2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25"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2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27"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2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2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3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3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3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3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34"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35"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3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37"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3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3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4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4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4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4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44"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45"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4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47"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4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4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5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5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5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5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54"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55"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5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57"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5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5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6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6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6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6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64"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65"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6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67"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6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6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7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7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7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7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74"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75"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7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77"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78"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79"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8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8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82"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83"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84"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85"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86"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633344807" sldId="2147483675"/>
              <ac:spMk id="88" creationId="{00000000-0000-0000-0000-000000000000}"/>
            </ac:spMkLst>
          </pc:spChg>
          <pc:grpChg chg="mod">
            <ac:chgData name="Jurgita Augustinavičienė" userId="8019793c-63c5-412c-80b0-41f70567b7be" providerId="ADAL" clId="{43BC9122-1636-4F26-B250-BFD665E19F23}" dt="2024-09-05T13:58:58.032" v="1114"/>
            <ac:grpSpMkLst>
              <pc:docMk/>
              <pc:sldMasterMk cId="0" sldId="2147483648"/>
              <pc:sldLayoutMk cId="3633344807" sldId="2147483675"/>
              <ac:grpSpMk id="87" creationId="{00000000-0000-0000-0000-000000000000}"/>
            </ac:grpSpMkLst>
          </pc:grpChg>
          <pc:picChg chg="mod">
            <ac:chgData name="Jurgita Augustinavičienė" userId="8019793c-63c5-412c-80b0-41f70567b7be" providerId="ADAL" clId="{43BC9122-1636-4F26-B250-BFD665E19F23}" dt="2024-09-05T13:58:58.032" v="1114"/>
            <ac:picMkLst>
              <pc:docMk/>
              <pc:sldMasterMk cId="0" sldId="2147483648"/>
              <pc:sldLayoutMk cId="3633344807" sldId="2147483675"/>
              <ac:picMk id="14" creationId="{00000000-0000-0000-0000-000000000000}"/>
            </ac:picMkLst>
          </pc:picChg>
          <pc:picChg chg="mod">
            <ac:chgData name="Jurgita Augustinavičienė" userId="8019793c-63c5-412c-80b0-41f70567b7be" providerId="ADAL" clId="{43BC9122-1636-4F26-B250-BFD665E19F23}" dt="2024-09-05T13:58:58.032" v="1114"/>
            <ac:picMkLst>
              <pc:docMk/>
              <pc:sldMasterMk cId="0" sldId="2147483648"/>
              <pc:sldLayoutMk cId="3633344807" sldId="2147483675"/>
              <ac:picMk id="15" creationId="{00000000-0000-0000-0000-000000000000}"/>
            </ac:picMkLst>
          </pc:picChg>
          <pc:picChg chg="mod">
            <ac:chgData name="Jurgita Augustinavičienė" userId="8019793c-63c5-412c-80b0-41f70567b7be" providerId="ADAL" clId="{43BC9122-1636-4F26-B250-BFD665E19F23}" dt="2024-09-05T13:58:58.032" v="1114"/>
            <ac:picMkLst>
              <pc:docMk/>
              <pc:sldMasterMk cId="0" sldId="2147483648"/>
              <pc:sldLayoutMk cId="3633344807" sldId="2147483675"/>
              <ac:picMk id="89" creationId="{00000000-0000-0000-0000-000000000000}"/>
            </ac:picMkLst>
          </pc:picChg>
        </pc:sldLayoutChg>
        <pc:sldLayoutChg chg="modSp">
          <pc:chgData name="Jurgita Augustinavičienė" userId="8019793c-63c5-412c-80b0-41f70567b7be" providerId="ADAL" clId="{43BC9122-1636-4F26-B250-BFD665E19F23}" dt="2024-09-05T13:58:58.032" v="1114"/>
          <pc:sldLayoutMkLst>
            <pc:docMk/>
            <pc:sldMasterMk cId="0" sldId="2147483648"/>
            <pc:sldLayoutMk cId="3385623329" sldId="2147483680"/>
          </pc:sldLayoutMkLst>
          <pc:spChg chg="mod">
            <ac:chgData name="Jurgita Augustinavičienė" userId="8019793c-63c5-412c-80b0-41f70567b7be" providerId="ADAL" clId="{43BC9122-1636-4F26-B250-BFD665E19F23}" dt="2024-09-05T13:58:58.032" v="1114"/>
            <ac:spMkLst>
              <pc:docMk/>
              <pc:sldMasterMk cId="0" sldId="2147483648"/>
              <pc:sldLayoutMk cId="3385623329" sldId="2147483680"/>
              <ac:spMk id="480"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385623329" sldId="2147483680"/>
              <ac:spMk id="481"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385623329" sldId="2147483680"/>
              <ac:spMk id="1264"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385623329" sldId="2147483680"/>
              <ac:spMk id="1265" creationId="{00000000-0000-0000-0000-000000000000}"/>
            </ac:spMkLst>
          </pc:spChg>
          <pc:spChg chg="mod">
            <ac:chgData name="Jurgita Augustinavičienė" userId="8019793c-63c5-412c-80b0-41f70567b7be" providerId="ADAL" clId="{43BC9122-1636-4F26-B250-BFD665E19F23}" dt="2024-09-05T13:58:58.032" v="1114"/>
            <ac:spMkLst>
              <pc:docMk/>
              <pc:sldMasterMk cId="0" sldId="2147483648"/>
              <pc:sldLayoutMk cId="3385623329" sldId="2147483680"/>
              <ac:spMk id="1266" creationId="{00000000-0000-0000-0000-000000000000}"/>
            </ac:spMkLst>
          </pc:spChg>
          <pc:picChg chg="mod">
            <ac:chgData name="Jurgita Augustinavičienė" userId="8019793c-63c5-412c-80b0-41f70567b7be" providerId="ADAL" clId="{43BC9122-1636-4F26-B250-BFD665E19F23}" dt="2024-09-05T13:58:58.032" v="1114"/>
            <ac:picMkLst>
              <pc:docMk/>
              <pc:sldMasterMk cId="0" sldId="2147483648"/>
              <pc:sldLayoutMk cId="3385623329" sldId="2147483680"/>
              <ac:picMk id="2" creationId="{287F9E5F-E4FB-D460-0620-FD497D82EF10}"/>
            </ac:picMkLst>
          </pc:picChg>
          <pc:picChg chg="mod">
            <ac:chgData name="Jurgita Augustinavičienė" userId="8019793c-63c5-412c-80b0-41f70567b7be" providerId="ADAL" clId="{43BC9122-1636-4F26-B250-BFD665E19F23}" dt="2024-09-05T13:58:58.032" v="1114"/>
            <ac:picMkLst>
              <pc:docMk/>
              <pc:sldMasterMk cId="0" sldId="2147483648"/>
              <pc:sldLayoutMk cId="3385623329" sldId="2147483680"/>
              <ac:picMk id="3" creationId="{00000000-0000-0000-0000-000000000000}"/>
            </ac:picMkLst>
          </pc:picChg>
          <pc:picChg chg="mod">
            <ac:chgData name="Jurgita Augustinavičienė" userId="8019793c-63c5-412c-80b0-41f70567b7be" providerId="ADAL" clId="{43BC9122-1636-4F26-B250-BFD665E19F23}" dt="2024-09-05T13:58:58.032" v="1114"/>
            <ac:picMkLst>
              <pc:docMk/>
              <pc:sldMasterMk cId="0" sldId="2147483648"/>
              <pc:sldLayoutMk cId="3385623329" sldId="2147483680"/>
              <ac:picMk id="5" creationId="{6F0F3F46-F06E-9EBE-61DC-858DD9D2C34B}"/>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1BF0C4F-1A56-4241-A387-468692EE2ECA}" type="datetimeFigureOut">
              <a:rPr lang="lt-LT" smtClean="0"/>
              <a:t>2024-09-19</a:t>
            </a:fld>
            <a:endParaRPr lang="lt-LT"/>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lt-LT"/>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lt-LT"/>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F14028C-1436-44D4-9689-1E4556360E9A}" type="slidenum">
              <a:rPr lang="lt-LT" smtClean="0"/>
              <a:t>‹#›</a:t>
            </a:fld>
            <a:endParaRPr lang="lt-LT"/>
          </a:p>
        </p:txBody>
      </p:sp>
    </p:spTree>
    <p:extLst>
      <p:ext uri="{BB962C8B-B14F-4D97-AF65-F5344CB8AC3E}">
        <p14:creationId xmlns:p14="http://schemas.microsoft.com/office/powerpoint/2010/main" val="94474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14028C-1436-44D4-9689-1E4556360E9A}" type="slidenum">
              <a:rPr kumimoji="0" lang="lt-L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lt-LT"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2821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5"/>
          </p:nvPr>
        </p:nvSpPr>
        <p:spPr/>
        <p:txBody>
          <a:bodyPr/>
          <a:lstStyle/>
          <a:p>
            <a:fld id="{5F14028C-1436-44D4-9689-1E4556360E9A}" type="slidenum">
              <a:rPr lang="lt-LT" smtClean="0"/>
              <a:t>11</a:t>
            </a:fld>
            <a:endParaRPr lang="lt-LT"/>
          </a:p>
        </p:txBody>
      </p:sp>
    </p:spTree>
    <p:extLst>
      <p:ext uri="{BB962C8B-B14F-4D97-AF65-F5344CB8AC3E}">
        <p14:creationId xmlns:p14="http://schemas.microsoft.com/office/powerpoint/2010/main" val="13158129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inis lapas">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stretch>
            <a:fillRect/>
          </a:stretch>
        </p:blipFill>
        <p:spPr>
          <a:xfrm>
            <a:off x="250129" y="127250"/>
            <a:ext cx="11731668" cy="6626046"/>
          </a:xfrm>
          <a:prstGeom prst="rect">
            <a:avLst/>
          </a:prstGeom>
        </p:spPr>
      </p:pic>
      <p:sp>
        <p:nvSpPr>
          <p:cNvPr id="1264" name="Title 1"/>
          <p:cNvSpPr>
            <a:spLocks noGrp="1"/>
          </p:cNvSpPr>
          <p:nvPr>
            <p:ph type="ctrTitle" hasCustomPrompt="1"/>
          </p:nvPr>
        </p:nvSpPr>
        <p:spPr>
          <a:xfrm>
            <a:off x="2041789" y="927672"/>
            <a:ext cx="8382078" cy="2387600"/>
          </a:xfrm>
        </p:spPr>
        <p:txBody>
          <a:bodyPr anchor="b">
            <a:normAutofit/>
          </a:bodyPr>
          <a:lstStyle>
            <a:lvl1pPr algn="ctr">
              <a:defRPr sz="3600">
                <a:solidFill>
                  <a:srgbClr val="009ED6"/>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endParaRPr lang="lt-LT" dirty="0"/>
          </a:p>
        </p:txBody>
      </p:sp>
      <p:sp>
        <p:nvSpPr>
          <p:cNvPr id="1265" name="Subtitle 2"/>
          <p:cNvSpPr>
            <a:spLocks noGrp="1"/>
          </p:cNvSpPr>
          <p:nvPr>
            <p:ph type="subTitle" idx="1"/>
          </p:nvPr>
        </p:nvSpPr>
        <p:spPr>
          <a:xfrm>
            <a:off x="2041789" y="3583585"/>
            <a:ext cx="8382078" cy="1655762"/>
          </a:xfrm>
          <a:prstGeom prst="rect">
            <a:avLst/>
          </a:prstGeom>
        </p:spPr>
        <p:txBody>
          <a:bodyPr/>
          <a:lstStyle>
            <a:lvl1pPr marL="0" indent="0" algn="ctr">
              <a:buNone/>
              <a:defRPr sz="240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endParaRPr lang="lt-LT" dirty="0"/>
          </a:p>
        </p:txBody>
      </p:sp>
      <p:sp>
        <p:nvSpPr>
          <p:cNvPr id="1266" name="Hexagon 1265"/>
          <p:cNvSpPr>
            <a:spLocks noChangeAspect="1"/>
          </p:cNvSpPr>
          <p:nvPr userDrawn="1"/>
        </p:nvSpPr>
        <p:spPr>
          <a:xfrm rot="5400000">
            <a:off x="411933" y="4466998"/>
            <a:ext cx="1917257" cy="16776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lt-LT" sz="1801">
              <a:solidFill>
                <a:srgbClr val="F3F6F9"/>
              </a:solidFill>
            </a:endParaRPr>
          </a:p>
        </p:txBody>
      </p:sp>
      <p:sp>
        <p:nvSpPr>
          <p:cNvPr id="480" name="Hexagon 479"/>
          <p:cNvSpPr>
            <a:spLocks noChangeAspect="1"/>
          </p:cNvSpPr>
          <p:nvPr userDrawn="1"/>
        </p:nvSpPr>
        <p:spPr>
          <a:xfrm rot="5400000">
            <a:off x="9898836" y="3486084"/>
            <a:ext cx="1917257" cy="1677600"/>
          </a:xfrm>
          <a:prstGeom prst="hexagon">
            <a:avLst>
              <a:gd name="adj" fmla="val 29199"/>
              <a:gd name="vf" fmla="val 115470"/>
            </a:avLst>
          </a:prstGeom>
          <a:no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lt-LT" sz="1801">
              <a:solidFill>
                <a:srgbClr val="F3F6F9"/>
              </a:solidFill>
            </a:endParaRPr>
          </a:p>
        </p:txBody>
      </p:sp>
      <p:sp>
        <p:nvSpPr>
          <p:cNvPr id="481" name="Hexagon 480"/>
          <p:cNvSpPr>
            <a:spLocks noChangeAspect="1"/>
          </p:cNvSpPr>
          <p:nvPr userDrawn="1"/>
        </p:nvSpPr>
        <p:spPr>
          <a:xfrm rot="5400000">
            <a:off x="7669987" y="259509"/>
            <a:ext cx="1917257" cy="1677600"/>
          </a:xfrm>
          <a:prstGeom prst="hexagon">
            <a:avLst>
              <a:gd name="adj" fmla="val 29199"/>
              <a:gd name="vf" fmla="val 115470"/>
            </a:avLst>
          </a:prstGeom>
          <a:no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lt-LT" sz="1801">
              <a:solidFill>
                <a:srgbClr val="F3F6F9"/>
              </a:solidFill>
            </a:endParaRPr>
          </a:p>
        </p:txBody>
      </p:sp>
      <p:pic>
        <p:nvPicPr>
          <p:cNvPr id="2" name="Picture 1">
            <a:extLst>
              <a:ext uri="{FF2B5EF4-FFF2-40B4-BE49-F238E27FC236}">
                <a16:creationId xmlns:a16="http://schemas.microsoft.com/office/drawing/2014/main" id="{287F9E5F-E4FB-D460-0620-FD497D82EF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9272" y="5494880"/>
            <a:ext cx="1363628" cy="274249"/>
          </a:xfrm>
          <a:prstGeom prst="rect">
            <a:avLst/>
          </a:prstGeom>
        </p:spPr>
      </p:pic>
      <p:pic>
        <p:nvPicPr>
          <p:cNvPr id="5" name="Picture 4">
            <a:extLst>
              <a:ext uri="{FF2B5EF4-FFF2-40B4-BE49-F238E27FC236}">
                <a16:creationId xmlns:a16="http://schemas.microsoft.com/office/drawing/2014/main" id="{6F0F3F46-F06E-9EBE-61DC-858DD9D2C34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32558" y="4593791"/>
            <a:ext cx="1476000" cy="1043016"/>
          </a:xfrm>
          <a:prstGeom prst="rect">
            <a:avLst/>
          </a:prstGeom>
        </p:spPr>
      </p:pic>
    </p:spTree>
    <p:extLst>
      <p:ext uri="{BB962C8B-B14F-4D97-AF65-F5344CB8AC3E}">
        <p14:creationId xmlns:p14="http://schemas.microsoft.com/office/powerpoint/2010/main" val="3385623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zentacijos slaida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8477" y="304605"/>
            <a:ext cx="9020174" cy="966057"/>
          </a:xfrm>
        </p:spPr>
        <p:txBody>
          <a:bodyPr>
            <a:normAutofit/>
          </a:bodyPr>
          <a:lstStyle>
            <a:lvl1pPr>
              <a:defRPr lang="en-US" sz="3200" kern="1200" smtClean="0">
                <a:solidFill>
                  <a:srgbClr val="009ED6"/>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a:t>
            </a:r>
            <a:r>
              <a:rPr lang="lt-LT" dirty="0"/>
              <a:t>e</a:t>
            </a:r>
            <a:r>
              <a:rPr lang="en-US" dirty="0" err="1"/>
              <a:t>dit</a:t>
            </a:r>
            <a:r>
              <a:rPr lang="en-US" dirty="0"/>
              <a:t> Master title style</a:t>
            </a:r>
            <a:r>
              <a:rPr lang="lt-LT" dirty="0"/>
              <a:t> </a:t>
            </a:r>
            <a:r>
              <a:rPr lang="lt-LT" dirty="0" err="1"/>
              <a:t>ad</a:t>
            </a:r>
            <a:r>
              <a:rPr lang="lt-LT" dirty="0"/>
              <a:t> </a:t>
            </a:r>
            <a:r>
              <a:rPr lang="lt-LT" dirty="0" err="1"/>
              <a:t>asd</a:t>
            </a:r>
            <a:r>
              <a:rPr lang="lt-LT" dirty="0"/>
              <a:t> </a:t>
            </a:r>
            <a:r>
              <a:rPr lang="lt-LT" dirty="0" err="1"/>
              <a:t>asda</a:t>
            </a:r>
            <a:r>
              <a:rPr lang="lt-LT" dirty="0"/>
              <a:t> </a:t>
            </a:r>
            <a:r>
              <a:rPr lang="lt-LT" dirty="0" err="1"/>
              <a:t>sd</a:t>
            </a:r>
            <a:r>
              <a:rPr lang="lt-LT" dirty="0"/>
              <a:t> </a:t>
            </a:r>
            <a:r>
              <a:rPr lang="lt-LT" dirty="0" err="1"/>
              <a:t>asd</a:t>
            </a:r>
            <a:r>
              <a:rPr lang="lt-LT" dirty="0"/>
              <a:t> </a:t>
            </a:r>
            <a:r>
              <a:rPr lang="lt-LT" dirty="0" err="1"/>
              <a:t>asd</a:t>
            </a:r>
            <a:r>
              <a:rPr lang="lt-LT" dirty="0"/>
              <a:t> </a:t>
            </a:r>
          </a:p>
        </p:txBody>
      </p:sp>
      <p:sp>
        <p:nvSpPr>
          <p:cNvPr id="18" name="Slide Number Placeholder 8"/>
          <p:cNvSpPr>
            <a:spLocks noGrp="1"/>
          </p:cNvSpPr>
          <p:nvPr>
            <p:ph type="sldNum" sz="quarter" idx="12"/>
          </p:nvPr>
        </p:nvSpPr>
        <p:spPr>
          <a:xfrm>
            <a:off x="7219696" y="6356353"/>
            <a:ext cx="2718955" cy="365125"/>
          </a:xfrm>
        </p:spPr>
        <p:txBody>
          <a:bodyPr vert="horz" lIns="91440" tIns="45720" rIns="91440" bIns="45720" rtlCol="0" anchor="ctr"/>
          <a:lstStyle>
            <a:lvl1pPr algn="r">
              <a:defRPr lang="lt-LT"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fld id="{B2F41941-12FB-4A95-863A-CBA05858AEFE}" type="slidenum">
              <a:rPr lang="lt-LT" smtClean="0"/>
              <a:pPr/>
              <a:t>‹#›</a:t>
            </a:fld>
            <a:endParaRPr lang="lt-LT" dirty="0"/>
          </a:p>
        </p:txBody>
      </p:sp>
      <p:sp>
        <p:nvSpPr>
          <p:cNvPr id="19" name="Date Placeholder 6"/>
          <p:cNvSpPr>
            <a:spLocks noGrp="1"/>
          </p:cNvSpPr>
          <p:nvPr>
            <p:ph type="dt" sz="half" idx="10"/>
          </p:nvPr>
        </p:nvSpPr>
        <p:spPr>
          <a:xfrm>
            <a:off x="918477" y="6356353"/>
            <a:ext cx="2596233" cy="365125"/>
          </a:xfrm>
        </p:spPr>
        <p:txBody>
          <a:bodyPr/>
          <a:lstStyle>
            <a:lvl1pPr>
              <a:defRPr>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fld id="{72687534-B471-4635-AE28-174628F98E51}" type="datetime1">
              <a:rPr lang="lt-LT" smtClean="0"/>
              <a:pPr/>
              <a:t>2024-09-19</a:t>
            </a:fld>
            <a:endParaRPr lang="lt-LT" dirty="0"/>
          </a:p>
        </p:txBody>
      </p:sp>
      <p:sp>
        <p:nvSpPr>
          <p:cNvPr id="12" name="Content Placeholder 2"/>
          <p:cNvSpPr>
            <a:spLocks noGrp="1"/>
          </p:cNvSpPr>
          <p:nvPr>
            <p:ph sz="half" idx="1"/>
          </p:nvPr>
        </p:nvSpPr>
        <p:spPr>
          <a:xfrm>
            <a:off x="918484" y="1520044"/>
            <a:ext cx="9038446" cy="4836309"/>
          </a:xfrm>
          <a:prstGeom prst="rect">
            <a:avLst/>
          </a:prstGeom>
        </p:spPr>
        <p:txBody>
          <a:bodyPr/>
          <a:lstStyle>
            <a:lvl1pPr marL="228604" indent="-228604">
              <a:buFont typeface="Arial" panose="020B0604020202020204" pitchFamily="34" charset="0"/>
              <a:buChar char="•"/>
              <a:defRPr/>
            </a:lvl1pPr>
            <a:lvl5pPr marL="2057427" indent="-228604">
              <a:buFont typeface="Courier New" panose="02070309020205020404" pitchFamily="49" charset="0"/>
              <a:buChar char="o"/>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t-LT" dirty="0"/>
          </a:p>
        </p:txBody>
      </p:sp>
      <p:sp>
        <p:nvSpPr>
          <p:cNvPr id="96" name="Freeform 5"/>
          <p:cNvSpPr>
            <a:spLocks/>
          </p:cNvSpPr>
          <p:nvPr userDrawn="1"/>
        </p:nvSpPr>
        <p:spPr bwMode="auto">
          <a:xfrm>
            <a:off x="10545766" y="5275263"/>
            <a:ext cx="669925" cy="774700"/>
          </a:xfrm>
          <a:custGeom>
            <a:avLst/>
            <a:gdLst>
              <a:gd name="T0" fmla="*/ 0 w 422"/>
              <a:gd name="T1" fmla="*/ 121 h 488"/>
              <a:gd name="T2" fmla="*/ 211 w 422"/>
              <a:gd name="T3" fmla="*/ 0 h 488"/>
              <a:gd name="T4" fmla="*/ 422 w 422"/>
              <a:gd name="T5" fmla="*/ 121 h 488"/>
              <a:gd name="T6" fmla="*/ 422 w 422"/>
              <a:gd name="T7" fmla="*/ 365 h 488"/>
              <a:gd name="T8" fmla="*/ 211 w 422"/>
              <a:gd name="T9" fmla="*/ 488 h 488"/>
              <a:gd name="T10" fmla="*/ 0 w 422"/>
              <a:gd name="T11" fmla="*/ 365 h 488"/>
              <a:gd name="T12" fmla="*/ 0 w 422"/>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1"/>
                </a:moveTo>
                <a:lnTo>
                  <a:pt x="211" y="0"/>
                </a:lnTo>
                <a:lnTo>
                  <a:pt x="422" y="121"/>
                </a:lnTo>
                <a:lnTo>
                  <a:pt x="422" y="365"/>
                </a:lnTo>
                <a:lnTo>
                  <a:pt x="211"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97" name="Freeform 6"/>
          <p:cNvSpPr>
            <a:spLocks/>
          </p:cNvSpPr>
          <p:nvPr userDrawn="1"/>
        </p:nvSpPr>
        <p:spPr bwMode="auto">
          <a:xfrm>
            <a:off x="10880725" y="5467352"/>
            <a:ext cx="671513"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98" name="Freeform 7"/>
          <p:cNvSpPr>
            <a:spLocks/>
          </p:cNvSpPr>
          <p:nvPr userDrawn="1"/>
        </p:nvSpPr>
        <p:spPr bwMode="auto">
          <a:xfrm>
            <a:off x="10545766" y="4889502"/>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99" name="Freeform 8"/>
          <p:cNvSpPr>
            <a:spLocks/>
          </p:cNvSpPr>
          <p:nvPr userDrawn="1"/>
        </p:nvSpPr>
        <p:spPr bwMode="auto">
          <a:xfrm>
            <a:off x="11215687" y="4889502"/>
            <a:ext cx="671513"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00" name="Freeform 9"/>
          <p:cNvSpPr>
            <a:spLocks/>
          </p:cNvSpPr>
          <p:nvPr userDrawn="1"/>
        </p:nvSpPr>
        <p:spPr bwMode="auto">
          <a:xfrm>
            <a:off x="11552241" y="4697413"/>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01" name="Freeform 10"/>
          <p:cNvSpPr>
            <a:spLocks/>
          </p:cNvSpPr>
          <p:nvPr userDrawn="1"/>
        </p:nvSpPr>
        <p:spPr bwMode="auto">
          <a:xfrm>
            <a:off x="11552241" y="5467352"/>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02" name="Freeform 11"/>
          <p:cNvSpPr>
            <a:spLocks/>
          </p:cNvSpPr>
          <p:nvPr userDrawn="1"/>
        </p:nvSpPr>
        <p:spPr bwMode="auto">
          <a:xfrm>
            <a:off x="11215687" y="5275263"/>
            <a:ext cx="671513" cy="774700"/>
          </a:xfrm>
          <a:custGeom>
            <a:avLst/>
            <a:gdLst>
              <a:gd name="T0" fmla="*/ 0 w 423"/>
              <a:gd name="T1" fmla="*/ 121 h 488"/>
              <a:gd name="T2" fmla="*/ 212 w 423"/>
              <a:gd name="T3" fmla="*/ 0 h 488"/>
              <a:gd name="T4" fmla="*/ 423 w 423"/>
              <a:gd name="T5" fmla="*/ 121 h 488"/>
              <a:gd name="T6" fmla="*/ 423 w 423"/>
              <a:gd name="T7" fmla="*/ 365 h 488"/>
              <a:gd name="T8" fmla="*/ 212 w 423"/>
              <a:gd name="T9" fmla="*/ 488 h 488"/>
              <a:gd name="T10" fmla="*/ 0 w 423"/>
              <a:gd name="T11" fmla="*/ 365 h 488"/>
              <a:gd name="T12" fmla="*/ 0 w 423"/>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1"/>
                </a:moveTo>
                <a:lnTo>
                  <a:pt x="212" y="0"/>
                </a:lnTo>
                <a:lnTo>
                  <a:pt x="423" y="121"/>
                </a:lnTo>
                <a:lnTo>
                  <a:pt x="423" y="365"/>
                </a:lnTo>
                <a:lnTo>
                  <a:pt x="212"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03" name="Freeform 12"/>
          <p:cNvSpPr>
            <a:spLocks/>
          </p:cNvSpPr>
          <p:nvPr userDrawn="1"/>
        </p:nvSpPr>
        <p:spPr bwMode="auto">
          <a:xfrm>
            <a:off x="10880725" y="4697413"/>
            <a:ext cx="671513"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04" name="Freeform 13"/>
          <p:cNvSpPr>
            <a:spLocks/>
          </p:cNvSpPr>
          <p:nvPr userDrawn="1"/>
        </p:nvSpPr>
        <p:spPr bwMode="auto">
          <a:xfrm>
            <a:off x="10545766" y="411956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05" name="Freeform 14"/>
          <p:cNvSpPr>
            <a:spLocks/>
          </p:cNvSpPr>
          <p:nvPr userDrawn="1"/>
        </p:nvSpPr>
        <p:spPr bwMode="auto">
          <a:xfrm>
            <a:off x="10880725" y="4310063"/>
            <a:ext cx="671513" cy="774700"/>
          </a:xfrm>
          <a:custGeom>
            <a:avLst/>
            <a:gdLst>
              <a:gd name="T0" fmla="*/ 0 w 423"/>
              <a:gd name="T1" fmla="*/ 123 h 488"/>
              <a:gd name="T2" fmla="*/ 211 w 423"/>
              <a:gd name="T3" fmla="*/ 0 h 488"/>
              <a:gd name="T4" fmla="*/ 423 w 423"/>
              <a:gd name="T5" fmla="*/ 123 h 488"/>
              <a:gd name="T6" fmla="*/ 423 w 423"/>
              <a:gd name="T7" fmla="*/ 365 h 488"/>
              <a:gd name="T8" fmla="*/ 211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1" y="0"/>
                </a:lnTo>
                <a:lnTo>
                  <a:pt x="423" y="123"/>
                </a:lnTo>
                <a:lnTo>
                  <a:pt x="423"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06" name="Freeform 15"/>
          <p:cNvSpPr>
            <a:spLocks/>
          </p:cNvSpPr>
          <p:nvPr userDrawn="1"/>
        </p:nvSpPr>
        <p:spPr bwMode="auto">
          <a:xfrm>
            <a:off x="10545766" y="3732215"/>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07" name="Freeform 16"/>
          <p:cNvSpPr>
            <a:spLocks/>
          </p:cNvSpPr>
          <p:nvPr userDrawn="1"/>
        </p:nvSpPr>
        <p:spPr bwMode="auto">
          <a:xfrm>
            <a:off x="11215687" y="3732215"/>
            <a:ext cx="671513"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08" name="Freeform 17"/>
          <p:cNvSpPr>
            <a:spLocks/>
          </p:cNvSpPr>
          <p:nvPr userDrawn="1"/>
        </p:nvSpPr>
        <p:spPr bwMode="auto">
          <a:xfrm>
            <a:off x="11552241"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09" name="Freeform 18"/>
          <p:cNvSpPr>
            <a:spLocks/>
          </p:cNvSpPr>
          <p:nvPr userDrawn="1"/>
        </p:nvSpPr>
        <p:spPr bwMode="auto">
          <a:xfrm>
            <a:off x="11552241" y="4310063"/>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10" name="Freeform 19"/>
          <p:cNvSpPr>
            <a:spLocks/>
          </p:cNvSpPr>
          <p:nvPr userDrawn="1"/>
        </p:nvSpPr>
        <p:spPr bwMode="auto">
          <a:xfrm>
            <a:off x="11215687" y="4119563"/>
            <a:ext cx="671513"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11" name="Freeform 20"/>
          <p:cNvSpPr>
            <a:spLocks/>
          </p:cNvSpPr>
          <p:nvPr userDrawn="1"/>
        </p:nvSpPr>
        <p:spPr bwMode="auto">
          <a:xfrm>
            <a:off x="10880725" y="3541713"/>
            <a:ext cx="671513"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12" name="Freeform 21"/>
          <p:cNvSpPr>
            <a:spLocks/>
          </p:cNvSpPr>
          <p:nvPr userDrawn="1"/>
        </p:nvSpPr>
        <p:spPr bwMode="auto">
          <a:xfrm>
            <a:off x="10209212" y="4697413"/>
            <a:ext cx="671513"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13" name="Freeform 22"/>
          <p:cNvSpPr>
            <a:spLocks/>
          </p:cNvSpPr>
          <p:nvPr userDrawn="1"/>
        </p:nvSpPr>
        <p:spPr bwMode="auto">
          <a:xfrm>
            <a:off x="10209212" y="3541713"/>
            <a:ext cx="671513"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14" name="Freeform 23"/>
          <p:cNvSpPr>
            <a:spLocks/>
          </p:cNvSpPr>
          <p:nvPr userDrawn="1"/>
        </p:nvSpPr>
        <p:spPr bwMode="auto">
          <a:xfrm>
            <a:off x="10209212" y="5854702"/>
            <a:ext cx="671513"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15" name="Freeform 24"/>
          <p:cNvSpPr>
            <a:spLocks/>
          </p:cNvSpPr>
          <p:nvPr userDrawn="1"/>
        </p:nvSpPr>
        <p:spPr bwMode="auto">
          <a:xfrm>
            <a:off x="10545766" y="604996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16" name="Freeform 25"/>
          <p:cNvSpPr>
            <a:spLocks/>
          </p:cNvSpPr>
          <p:nvPr userDrawn="1"/>
        </p:nvSpPr>
        <p:spPr bwMode="auto">
          <a:xfrm>
            <a:off x="10880725" y="5854702"/>
            <a:ext cx="671513"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17" name="Freeform 26"/>
          <p:cNvSpPr>
            <a:spLocks/>
          </p:cNvSpPr>
          <p:nvPr userDrawn="1"/>
        </p:nvSpPr>
        <p:spPr bwMode="auto">
          <a:xfrm>
            <a:off x="11552241" y="5854702"/>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18" name="Freeform 27"/>
          <p:cNvSpPr>
            <a:spLocks/>
          </p:cNvSpPr>
          <p:nvPr userDrawn="1"/>
        </p:nvSpPr>
        <p:spPr bwMode="auto">
          <a:xfrm>
            <a:off x="11215687" y="6049963"/>
            <a:ext cx="671513"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19" name="Freeform 28"/>
          <p:cNvSpPr>
            <a:spLocks/>
          </p:cNvSpPr>
          <p:nvPr userDrawn="1"/>
        </p:nvSpPr>
        <p:spPr bwMode="auto">
          <a:xfrm>
            <a:off x="10545766" y="2962276"/>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20" name="Freeform 29"/>
          <p:cNvSpPr>
            <a:spLocks/>
          </p:cNvSpPr>
          <p:nvPr userDrawn="1"/>
        </p:nvSpPr>
        <p:spPr bwMode="auto">
          <a:xfrm>
            <a:off x="10880725" y="3154365"/>
            <a:ext cx="671513" cy="773113"/>
          </a:xfrm>
          <a:custGeom>
            <a:avLst/>
            <a:gdLst>
              <a:gd name="T0" fmla="*/ 0 w 423"/>
              <a:gd name="T1" fmla="*/ 121 h 487"/>
              <a:gd name="T2" fmla="*/ 211 w 423"/>
              <a:gd name="T3" fmla="*/ 0 h 487"/>
              <a:gd name="T4" fmla="*/ 423 w 423"/>
              <a:gd name="T5" fmla="*/ 121 h 487"/>
              <a:gd name="T6" fmla="*/ 423 w 423"/>
              <a:gd name="T7" fmla="*/ 364 h 487"/>
              <a:gd name="T8" fmla="*/ 211 w 423"/>
              <a:gd name="T9" fmla="*/ 487 h 487"/>
              <a:gd name="T10" fmla="*/ 0 w 423"/>
              <a:gd name="T11" fmla="*/ 364 h 487"/>
              <a:gd name="T12" fmla="*/ 0 w 423"/>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1"/>
                </a:moveTo>
                <a:lnTo>
                  <a:pt x="211" y="0"/>
                </a:lnTo>
                <a:lnTo>
                  <a:pt x="423" y="121"/>
                </a:lnTo>
                <a:lnTo>
                  <a:pt x="423"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21" name="Freeform 30"/>
          <p:cNvSpPr>
            <a:spLocks/>
          </p:cNvSpPr>
          <p:nvPr userDrawn="1"/>
        </p:nvSpPr>
        <p:spPr bwMode="auto">
          <a:xfrm>
            <a:off x="10545766" y="25765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22" name="Freeform 31"/>
          <p:cNvSpPr>
            <a:spLocks/>
          </p:cNvSpPr>
          <p:nvPr userDrawn="1"/>
        </p:nvSpPr>
        <p:spPr bwMode="auto">
          <a:xfrm>
            <a:off x="11215687" y="2576513"/>
            <a:ext cx="671513"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23" name="Freeform 32"/>
          <p:cNvSpPr>
            <a:spLocks/>
          </p:cNvSpPr>
          <p:nvPr userDrawn="1"/>
        </p:nvSpPr>
        <p:spPr bwMode="auto">
          <a:xfrm>
            <a:off x="11552241" y="2384426"/>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24" name="Freeform 33"/>
          <p:cNvSpPr>
            <a:spLocks/>
          </p:cNvSpPr>
          <p:nvPr userDrawn="1"/>
        </p:nvSpPr>
        <p:spPr bwMode="auto">
          <a:xfrm>
            <a:off x="11552241" y="3154365"/>
            <a:ext cx="669925" cy="773113"/>
          </a:xfrm>
          <a:custGeom>
            <a:avLst/>
            <a:gdLst>
              <a:gd name="T0" fmla="*/ 0 w 422"/>
              <a:gd name="T1" fmla="*/ 121 h 487"/>
              <a:gd name="T2" fmla="*/ 211 w 422"/>
              <a:gd name="T3" fmla="*/ 0 h 487"/>
              <a:gd name="T4" fmla="*/ 422 w 422"/>
              <a:gd name="T5" fmla="*/ 121 h 487"/>
              <a:gd name="T6" fmla="*/ 422 w 422"/>
              <a:gd name="T7" fmla="*/ 364 h 487"/>
              <a:gd name="T8" fmla="*/ 211 w 422"/>
              <a:gd name="T9" fmla="*/ 487 h 487"/>
              <a:gd name="T10" fmla="*/ 0 w 422"/>
              <a:gd name="T11" fmla="*/ 364 h 487"/>
              <a:gd name="T12" fmla="*/ 0 w 422"/>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1"/>
                </a:moveTo>
                <a:lnTo>
                  <a:pt x="211" y="0"/>
                </a:lnTo>
                <a:lnTo>
                  <a:pt x="422" y="121"/>
                </a:lnTo>
                <a:lnTo>
                  <a:pt x="422"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25" name="Freeform 34"/>
          <p:cNvSpPr>
            <a:spLocks/>
          </p:cNvSpPr>
          <p:nvPr userDrawn="1"/>
        </p:nvSpPr>
        <p:spPr bwMode="auto">
          <a:xfrm>
            <a:off x="11215687" y="2962276"/>
            <a:ext cx="671513" cy="769938"/>
          </a:xfrm>
          <a:custGeom>
            <a:avLst/>
            <a:gdLst>
              <a:gd name="T0" fmla="*/ 0 w 423"/>
              <a:gd name="T1" fmla="*/ 121 h 485"/>
              <a:gd name="T2" fmla="*/ 212 w 423"/>
              <a:gd name="T3" fmla="*/ 0 h 485"/>
              <a:gd name="T4" fmla="*/ 423 w 423"/>
              <a:gd name="T5" fmla="*/ 121 h 485"/>
              <a:gd name="T6" fmla="*/ 423 w 423"/>
              <a:gd name="T7" fmla="*/ 365 h 485"/>
              <a:gd name="T8" fmla="*/ 212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5"/>
                </a:lnTo>
                <a:lnTo>
                  <a:pt x="212"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26" name="Freeform 35"/>
          <p:cNvSpPr>
            <a:spLocks/>
          </p:cNvSpPr>
          <p:nvPr userDrawn="1"/>
        </p:nvSpPr>
        <p:spPr bwMode="auto">
          <a:xfrm>
            <a:off x="10880725" y="2384426"/>
            <a:ext cx="671513"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27" name="Freeform 36"/>
          <p:cNvSpPr>
            <a:spLocks/>
          </p:cNvSpPr>
          <p:nvPr userDrawn="1"/>
        </p:nvSpPr>
        <p:spPr bwMode="auto">
          <a:xfrm>
            <a:off x="10545766" y="180657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28" name="Freeform 37"/>
          <p:cNvSpPr>
            <a:spLocks/>
          </p:cNvSpPr>
          <p:nvPr userDrawn="1"/>
        </p:nvSpPr>
        <p:spPr bwMode="auto">
          <a:xfrm>
            <a:off x="10880725" y="1997075"/>
            <a:ext cx="671513"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29" name="Freeform 38"/>
          <p:cNvSpPr>
            <a:spLocks/>
          </p:cNvSpPr>
          <p:nvPr userDrawn="1"/>
        </p:nvSpPr>
        <p:spPr bwMode="auto">
          <a:xfrm>
            <a:off x="10545766" y="1419226"/>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30" name="Freeform 39"/>
          <p:cNvSpPr>
            <a:spLocks/>
          </p:cNvSpPr>
          <p:nvPr userDrawn="1"/>
        </p:nvSpPr>
        <p:spPr bwMode="auto">
          <a:xfrm>
            <a:off x="11215687" y="1419226"/>
            <a:ext cx="671513"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31" name="Freeform 40"/>
          <p:cNvSpPr>
            <a:spLocks/>
          </p:cNvSpPr>
          <p:nvPr userDrawn="1"/>
        </p:nvSpPr>
        <p:spPr bwMode="auto">
          <a:xfrm>
            <a:off x="11552241" y="1223965"/>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32" name="Freeform 41"/>
          <p:cNvSpPr>
            <a:spLocks/>
          </p:cNvSpPr>
          <p:nvPr userDrawn="1"/>
        </p:nvSpPr>
        <p:spPr bwMode="auto">
          <a:xfrm>
            <a:off x="11552241" y="1997075"/>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33" name="Freeform 42"/>
          <p:cNvSpPr>
            <a:spLocks/>
          </p:cNvSpPr>
          <p:nvPr userDrawn="1"/>
        </p:nvSpPr>
        <p:spPr bwMode="auto">
          <a:xfrm>
            <a:off x="11215687" y="1806575"/>
            <a:ext cx="671513"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34" name="Freeform 43"/>
          <p:cNvSpPr>
            <a:spLocks/>
          </p:cNvSpPr>
          <p:nvPr userDrawn="1"/>
        </p:nvSpPr>
        <p:spPr bwMode="auto">
          <a:xfrm>
            <a:off x="10880725" y="1223965"/>
            <a:ext cx="671513"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35" name="Freeform 44"/>
          <p:cNvSpPr>
            <a:spLocks/>
          </p:cNvSpPr>
          <p:nvPr userDrawn="1"/>
        </p:nvSpPr>
        <p:spPr bwMode="auto">
          <a:xfrm>
            <a:off x="10209212" y="2384426"/>
            <a:ext cx="671513"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36" name="Freeform 45"/>
          <p:cNvSpPr>
            <a:spLocks/>
          </p:cNvSpPr>
          <p:nvPr userDrawn="1"/>
        </p:nvSpPr>
        <p:spPr bwMode="auto">
          <a:xfrm>
            <a:off x="10209212" y="1223965"/>
            <a:ext cx="671513"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37" name="Freeform 46"/>
          <p:cNvSpPr>
            <a:spLocks/>
          </p:cNvSpPr>
          <p:nvPr userDrawn="1"/>
        </p:nvSpPr>
        <p:spPr bwMode="auto">
          <a:xfrm>
            <a:off x="10209212" y="3541713"/>
            <a:ext cx="671513"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38" name="Freeform 47"/>
          <p:cNvSpPr>
            <a:spLocks/>
          </p:cNvSpPr>
          <p:nvPr userDrawn="1"/>
        </p:nvSpPr>
        <p:spPr bwMode="auto">
          <a:xfrm>
            <a:off x="10545766" y="3732215"/>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39" name="Freeform 48"/>
          <p:cNvSpPr>
            <a:spLocks/>
          </p:cNvSpPr>
          <p:nvPr userDrawn="1"/>
        </p:nvSpPr>
        <p:spPr bwMode="auto">
          <a:xfrm>
            <a:off x="10880725" y="3541713"/>
            <a:ext cx="671513"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40" name="Freeform 49"/>
          <p:cNvSpPr>
            <a:spLocks/>
          </p:cNvSpPr>
          <p:nvPr userDrawn="1"/>
        </p:nvSpPr>
        <p:spPr bwMode="auto">
          <a:xfrm>
            <a:off x="11552241"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41" name="Freeform 50"/>
          <p:cNvSpPr>
            <a:spLocks/>
          </p:cNvSpPr>
          <p:nvPr userDrawn="1"/>
        </p:nvSpPr>
        <p:spPr bwMode="auto">
          <a:xfrm>
            <a:off x="11215687" y="3732215"/>
            <a:ext cx="671513"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42" name="Freeform 51"/>
          <p:cNvSpPr>
            <a:spLocks/>
          </p:cNvSpPr>
          <p:nvPr userDrawn="1"/>
        </p:nvSpPr>
        <p:spPr bwMode="auto">
          <a:xfrm>
            <a:off x="10545766" y="646115"/>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43" name="Freeform 52"/>
          <p:cNvSpPr>
            <a:spLocks/>
          </p:cNvSpPr>
          <p:nvPr userDrawn="1"/>
        </p:nvSpPr>
        <p:spPr bwMode="auto">
          <a:xfrm>
            <a:off x="10880725" y="841376"/>
            <a:ext cx="671513"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44" name="Freeform 53"/>
          <p:cNvSpPr>
            <a:spLocks/>
          </p:cNvSpPr>
          <p:nvPr userDrawn="1"/>
        </p:nvSpPr>
        <p:spPr bwMode="auto">
          <a:xfrm>
            <a:off x="10545766" y="26352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45" name="Freeform 54"/>
          <p:cNvSpPr>
            <a:spLocks/>
          </p:cNvSpPr>
          <p:nvPr userDrawn="1"/>
        </p:nvSpPr>
        <p:spPr bwMode="auto">
          <a:xfrm>
            <a:off x="11215687" y="263525"/>
            <a:ext cx="671513"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46" name="Freeform 55"/>
          <p:cNvSpPr>
            <a:spLocks/>
          </p:cNvSpPr>
          <p:nvPr userDrawn="1"/>
        </p:nvSpPr>
        <p:spPr bwMode="auto">
          <a:xfrm>
            <a:off x="11552241" y="68265"/>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47" name="Freeform 56"/>
          <p:cNvSpPr>
            <a:spLocks/>
          </p:cNvSpPr>
          <p:nvPr userDrawn="1"/>
        </p:nvSpPr>
        <p:spPr bwMode="auto">
          <a:xfrm>
            <a:off x="11552241" y="841376"/>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48" name="Freeform 57"/>
          <p:cNvSpPr>
            <a:spLocks/>
          </p:cNvSpPr>
          <p:nvPr userDrawn="1"/>
        </p:nvSpPr>
        <p:spPr bwMode="auto">
          <a:xfrm>
            <a:off x="11215687" y="646115"/>
            <a:ext cx="671513"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49" name="Freeform 58"/>
          <p:cNvSpPr>
            <a:spLocks/>
          </p:cNvSpPr>
          <p:nvPr userDrawn="1"/>
        </p:nvSpPr>
        <p:spPr bwMode="auto">
          <a:xfrm>
            <a:off x="10880725" y="68265"/>
            <a:ext cx="671513"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50" name="Freeform 59"/>
          <p:cNvSpPr>
            <a:spLocks/>
          </p:cNvSpPr>
          <p:nvPr userDrawn="1"/>
        </p:nvSpPr>
        <p:spPr bwMode="auto">
          <a:xfrm>
            <a:off x="10545766" y="-511175"/>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51" name="Freeform 60"/>
          <p:cNvSpPr>
            <a:spLocks/>
          </p:cNvSpPr>
          <p:nvPr userDrawn="1"/>
        </p:nvSpPr>
        <p:spPr bwMode="auto">
          <a:xfrm>
            <a:off x="10880725" y="-315913"/>
            <a:ext cx="671513"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52" name="Freeform 64"/>
          <p:cNvSpPr>
            <a:spLocks/>
          </p:cNvSpPr>
          <p:nvPr userDrawn="1"/>
        </p:nvSpPr>
        <p:spPr bwMode="auto">
          <a:xfrm>
            <a:off x="11552241" y="-315913"/>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53" name="Freeform 65"/>
          <p:cNvSpPr>
            <a:spLocks/>
          </p:cNvSpPr>
          <p:nvPr userDrawn="1"/>
        </p:nvSpPr>
        <p:spPr bwMode="auto">
          <a:xfrm>
            <a:off x="11215687" y="-511175"/>
            <a:ext cx="671513" cy="774700"/>
          </a:xfrm>
          <a:custGeom>
            <a:avLst/>
            <a:gdLst>
              <a:gd name="T0" fmla="*/ 0 w 423"/>
              <a:gd name="T1" fmla="*/ 123 h 488"/>
              <a:gd name="T2" fmla="*/ 212 w 423"/>
              <a:gd name="T3" fmla="*/ 0 h 488"/>
              <a:gd name="T4" fmla="*/ 423 w 423"/>
              <a:gd name="T5" fmla="*/ 123 h 488"/>
              <a:gd name="T6" fmla="*/ 423 w 423"/>
              <a:gd name="T7" fmla="*/ 365 h 488"/>
              <a:gd name="T8" fmla="*/ 212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2" y="0"/>
                </a:lnTo>
                <a:lnTo>
                  <a:pt x="423" y="123"/>
                </a:lnTo>
                <a:lnTo>
                  <a:pt x="423" y="365"/>
                </a:lnTo>
                <a:lnTo>
                  <a:pt x="212"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54" name="Freeform 67"/>
          <p:cNvSpPr>
            <a:spLocks/>
          </p:cNvSpPr>
          <p:nvPr userDrawn="1"/>
        </p:nvSpPr>
        <p:spPr bwMode="auto">
          <a:xfrm>
            <a:off x="10209212" y="68265"/>
            <a:ext cx="671513"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55" name="Freeform 69"/>
          <p:cNvSpPr>
            <a:spLocks/>
          </p:cNvSpPr>
          <p:nvPr userDrawn="1"/>
        </p:nvSpPr>
        <p:spPr bwMode="auto">
          <a:xfrm>
            <a:off x="10209212" y="1223965"/>
            <a:ext cx="671513"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56" name="Freeform 70"/>
          <p:cNvSpPr>
            <a:spLocks/>
          </p:cNvSpPr>
          <p:nvPr userDrawn="1"/>
        </p:nvSpPr>
        <p:spPr bwMode="auto">
          <a:xfrm>
            <a:off x="10545766" y="1419226"/>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57" name="Freeform 71"/>
          <p:cNvSpPr>
            <a:spLocks/>
          </p:cNvSpPr>
          <p:nvPr userDrawn="1"/>
        </p:nvSpPr>
        <p:spPr bwMode="auto">
          <a:xfrm>
            <a:off x="10880725" y="1223965"/>
            <a:ext cx="671513"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58" name="Freeform 72"/>
          <p:cNvSpPr>
            <a:spLocks/>
          </p:cNvSpPr>
          <p:nvPr userDrawn="1"/>
        </p:nvSpPr>
        <p:spPr bwMode="auto">
          <a:xfrm>
            <a:off x="11552241" y="1223965"/>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59" name="Freeform 73"/>
          <p:cNvSpPr>
            <a:spLocks/>
          </p:cNvSpPr>
          <p:nvPr userDrawn="1"/>
        </p:nvSpPr>
        <p:spPr bwMode="auto">
          <a:xfrm>
            <a:off x="11215687" y="1419226"/>
            <a:ext cx="671513"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60" name="Freeform 83"/>
          <p:cNvSpPr>
            <a:spLocks/>
          </p:cNvSpPr>
          <p:nvPr userDrawn="1"/>
        </p:nvSpPr>
        <p:spPr bwMode="auto">
          <a:xfrm>
            <a:off x="10545766" y="6432552"/>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61" name="Freeform 84"/>
          <p:cNvSpPr>
            <a:spLocks/>
          </p:cNvSpPr>
          <p:nvPr userDrawn="1"/>
        </p:nvSpPr>
        <p:spPr bwMode="auto">
          <a:xfrm>
            <a:off x="10880725" y="6627813"/>
            <a:ext cx="671513" cy="769938"/>
          </a:xfrm>
          <a:custGeom>
            <a:avLst/>
            <a:gdLst>
              <a:gd name="T0" fmla="*/ 0 w 423"/>
              <a:gd name="T1" fmla="*/ 120 h 485"/>
              <a:gd name="T2" fmla="*/ 211 w 423"/>
              <a:gd name="T3" fmla="*/ 0 h 485"/>
              <a:gd name="T4" fmla="*/ 423 w 423"/>
              <a:gd name="T5" fmla="*/ 120 h 485"/>
              <a:gd name="T6" fmla="*/ 423 w 423"/>
              <a:gd name="T7" fmla="*/ 364 h 485"/>
              <a:gd name="T8" fmla="*/ 211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1" y="0"/>
                </a:lnTo>
                <a:lnTo>
                  <a:pt x="423" y="120"/>
                </a:lnTo>
                <a:lnTo>
                  <a:pt x="423"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62" name="Freeform 85"/>
          <p:cNvSpPr>
            <a:spLocks/>
          </p:cNvSpPr>
          <p:nvPr userDrawn="1"/>
        </p:nvSpPr>
        <p:spPr bwMode="auto">
          <a:xfrm>
            <a:off x="11552241" y="66278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63" name="Freeform 86"/>
          <p:cNvSpPr>
            <a:spLocks/>
          </p:cNvSpPr>
          <p:nvPr userDrawn="1"/>
        </p:nvSpPr>
        <p:spPr bwMode="auto">
          <a:xfrm>
            <a:off x="11215687" y="6432552"/>
            <a:ext cx="671513"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65" name="Hexagon 164"/>
          <p:cNvSpPr/>
          <p:nvPr userDrawn="1"/>
        </p:nvSpPr>
        <p:spPr>
          <a:xfrm rot="5400000">
            <a:off x="10448243" y="4803791"/>
            <a:ext cx="1539554" cy="13320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lt-LT" sz="1801">
              <a:solidFill>
                <a:srgbClr val="F3F6F9"/>
              </a:solidFill>
            </a:endParaRPr>
          </a:p>
        </p:txBody>
      </p:sp>
      <p:grpSp>
        <p:nvGrpSpPr>
          <p:cNvPr id="3" name="Group 2">
            <a:extLst>
              <a:ext uri="{FF2B5EF4-FFF2-40B4-BE49-F238E27FC236}">
                <a16:creationId xmlns:a16="http://schemas.microsoft.com/office/drawing/2014/main" id="{05700746-BC12-0E13-2C66-1B491E8BC27F}"/>
              </a:ext>
            </a:extLst>
          </p:cNvPr>
          <p:cNvGrpSpPr/>
          <p:nvPr userDrawn="1"/>
        </p:nvGrpSpPr>
        <p:grpSpPr>
          <a:xfrm>
            <a:off x="10552016" y="4700014"/>
            <a:ext cx="1332000" cy="1539554"/>
            <a:chOff x="10552016" y="4516658"/>
            <a:chExt cx="1332000" cy="1539554"/>
          </a:xfrm>
        </p:grpSpPr>
        <p:sp>
          <p:nvSpPr>
            <p:cNvPr id="5" name="Hexagon 4">
              <a:extLst>
                <a:ext uri="{FF2B5EF4-FFF2-40B4-BE49-F238E27FC236}">
                  <a16:creationId xmlns:a16="http://schemas.microsoft.com/office/drawing/2014/main" id="{F4D32C74-7469-0175-1AC2-6A216A06875F}"/>
                </a:ext>
              </a:extLst>
            </p:cNvPr>
            <p:cNvSpPr/>
            <p:nvPr userDrawn="1"/>
          </p:nvSpPr>
          <p:spPr>
            <a:xfrm rot="5400000">
              <a:off x="10448239" y="4620435"/>
              <a:ext cx="1539554" cy="13320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1">
                <a:solidFill>
                  <a:srgbClr val="F3F6F9"/>
                </a:solidFill>
              </a:endParaRPr>
            </a:p>
          </p:txBody>
        </p:sp>
        <p:pic>
          <p:nvPicPr>
            <p:cNvPr id="6" name="Picture 5">
              <a:extLst>
                <a:ext uri="{FF2B5EF4-FFF2-40B4-BE49-F238E27FC236}">
                  <a16:creationId xmlns:a16="http://schemas.microsoft.com/office/drawing/2014/main" id="{B7F74239-95D1-7FD7-B234-895D48F6807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6081" y="4788558"/>
              <a:ext cx="923870" cy="652854"/>
            </a:xfrm>
            <a:prstGeom prst="rect">
              <a:avLst/>
            </a:prstGeom>
          </p:spPr>
        </p:pic>
      </p:grpSp>
      <p:pic>
        <p:nvPicPr>
          <p:cNvPr id="7" name="Picture 6">
            <a:extLst>
              <a:ext uri="{FF2B5EF4-FFF2-40B4-BE49-F238E27FC236}">
                <a16:creationId xmlns:a16="http://schemas.microsoft.com/office/drawing/2014/main" id="{71475437-701A-B9C6-E1E4-514DB7DAC8F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94702" y="5574813"/>
            <a:ext cx="1091278" cy="219475"/>
          </a:xfrm>
          <a:prstGeom prst="rect">
            <a:avLst/>
          </a:prstGeom>
        </p:spPr>
      </p:pic>
    </p:spTree>
    <p:extLst>
      <p:ext uri="{BB962C8B-B14F-4D97-AF65-F5344CB8AC3E}">
        <p14:creationId xmlns:p14="http://schemas.microsoft.com/office/powerpoint/2010/main" val="3762979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ys teiginiai">
    <p:spTree>
      <p:nvGrpSpPr>
        <p:cNvPr id="1" name=""/>
        <p:cNvGrpSpPr/>
        <p:nvPr/>
      </p:nvGrpSpPr>
      <p:grpSpPr>
        <a:xfrm>
          <a:off x="0" y="0"/>
          <a:ext cx="0" cy="0"/>
          <a:chOff x="0" y="0"/>
          <a:chExt cx="0" cy="0"/>
        </a:xfrm>
      </p:grpSpPr>
      <p:sp>
        <p:nvSpPr>
          <p:cNvPr id="2" name="Title 1"/>
          <p:cNvSpPr>
            <a:spLocks noGrp="1"/>
          </p:cNvSpPr>
          <p:nvPr>
            <p:ph type="title"/>
          </p:nvPr>
        </p:nvSpPr>
        <p:spPr>
          <a:xfrm>
            <a:off x="918477" y="304604"/>
            <a:ext cx="9020174" cy="1325563"/>
          </a:xfrm>
        </p:spPr>
        <p:txBody>
          <a:bodyPr>
            <a:normAutofit/>
          </a:bodyPr>
          <a:lstStyle>
            <a:lvl1pPr>
              <a:defRPr lang="en-US" sz="3200" kern="1200" smtClean="0">
                <a:solidFill>
                  <a:srgbClr val="009ED6"/>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lt-LT" dirty="0"/>
          </a:p>
        </p:txBody>
      </p:sp>
      <p:sp>
        <p:nvSpPr>
          <p:cNvPr id="18" name="Slide Number Placeholder 8"/>
          <p:cNvSpPr>
            <a:spLocks noGrp="1"/>
          </p:cNvSpPr>
          <p:nvPr>
            <p:ph type="sldNum" sz="quarter" idx="12"/>
          </p:nvPr>
        </p:nvSpPr>
        <p:spPr>
          <a:xfrm>
            <a:off x="7219696" y="6356353"/>
            <a:ext cx="2718955" cy="365125"/>
          </a:xfrm>
        </p:spPr>
        <p:txBody>
          <a:bodyPr vert="horz" lIns="91440" tIns="45720" rIns="91440" bIns="45720" rtlCol="0" anchor="ctr"/>
          <a:lstStyle>
            <a:lvl1pPr algn="r">
              <a:defRPr lang="lt-LT"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endParaRPr lang="lt-LT" dirty="0"/>
          </a:p>
        </p:txBody>
      </p:sp>
      <p:sp>
        <p:nvSpPr>
          <p:cNvPr id="19" name="Date Placeholder 6"/>
          <p:cNvSpPr>
            <a:spLocks noGrp="1"/>
          </p:cNvSpPr>
          <p:nvPr>
            <p:ph type="dt" sz="half" idx="10"/>
          </p:nvPr>
        </p:nvSpPr>
        <p:spPr>
          <a:xfrm>
            <a:off x="918477" y="6356353"/>
            <a:ext cx="2596233" cy="365125"/>
          </a:xfrm>
        </p:spPr>
        <p:txBody>
          <a:bodyPr/>
          <a:lstStyle>
            <a:lvl1pPr>
              <a:defRPr>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fld id="{72687534-B471-4635-AE28-174628F98E51}" type="datetime1">
              <a:rPr lang="lt-LT" smtClean="0"/>
              <a:pPr/>
              <a:t>2024-09-19</a:t>
            </a:fld>
            <a:endParaRPr lang="lt-LT" dirty="0"/>
          </a:p>
        </p:txBody>
      </p:sp>
      <p:sp>
        <p:nvSpPr>
          <p:cNvPr id="10" name="Hexagon 9"/>
          <p:cNvSpPr/>
          <p:nvPr userDrawn="1"/>
        </p:nvSpPr>
        <p:spPr>
          <a:xfrm rot="5400000">
            <a:off x="2271618" y="2821073"/>
            <a:ext cx="1886955" cy="1620336"/>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1" rIns="91440" bIns="45721" numCol="1" spcCol="0" rtlCol="0" fromWordArt="0" anchor="ctr" anchorCtr="0" forceAA="0" compatLnSpc="1">
            <a:prstTxWarp prst="textNoShape">
              <a:avLst/>
            </a:prstTxWarp>
            <a:noAutofit/>
          </a:bodyPr>
          <a:lstStyle/>
          <a:p>
            <a:pPr algn="ctr"/>
            <a:r>
              <a:rPr lang="lt-LT" sz="1600" dirty="0">
                <a:solidFill>
                  <a:schemeClr val="tx1">
                    <a:lumMod val="65000"/>
                    <a:lumOff val="35000"/>
                  </a:schemeClr>
                </a:solidFill>
              </a:rPr>
              <a:t>1. Pirmas numeris</a:t>
            </a:r>
          </a:p>
        </p:txBody>
      </p:sp>
      <p:sp>
        <p:nvSpPr>
          <p:cNvPr id="11" name="Hexagon 10"/>
          <p:cNvSpPr/>
          <p:nvPr userDrawn="1"/>
        </p:nvSpPr>
        <p:spPr>
          <a:xfrm rot="5400000">
            <a:off x="4479125" y="2790411"/>
            <a:ext cx="1886955" cy="1620336"/>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1" rIns="91440" bIns="45721" numCol="1" spcCol="0" rtlCol="0" fromWordArt="0" anchor="ctr" anchorCtr="0" forceAA="0" compatLnSpc="1">
            <a:prstTxWarp prst="textNoShape">
              <a:avLst/>
            </a:prstTxWarp>
            <a:noAutofit/>
          </a:bodyPr>
          <a:lstStyle/>
          <a:p>
            <a:pPr algn="ctr"/>
            <a:r>
              <a:rPr lang="lt-LT" sz="1600" dirty="0">
                <a:solidFill>
                  <a:schemeClr val="tx1">
                    <a:lumMod val="65000"/>
                    <a:lumOff val="35000"/>
                  </a:schemeClr>
                </a:solidFill>
              </a:rPr>
              <a:t>2. Antras numeris</a:t>
            </a:r>
          </a:p>
        </p:txBody>
      </p:sp>
      <p:sp>
        <p:nvSpPr>
          <p:cNvPr id="13" name="Hexagon 12"/>
          <p:cNvSpPr/>
          <p:nvPr userDrawn="1"/>
        </p:nvSpPr>
        <p:spPr>
          <a:xfrm rot="5400000">
            <a:off x="6686633" y="2821072"/>
            <a:ext cx="1886955" cy="1620336"/>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1" rIns="91440" bIns="45721" numCol="1" spcCol="0" rtlCol="0" fromWordArt="0" anchor="ctr" anchorCtr="0" forceAA="0" compatLnSpc="1">
            <a:prstTxWarp prst="textNoShape">
              <a:avLst/>
            </a:prstTxWarp>
            <a:noAutofit/>
          </a:bodyPr>
          <a:lstStyle/>
          <a:p>
            <a:pPr algn="ctr"/>
            <a:r>
              <a:rPr lang="lt-LT" sz="1600" dirty="0">
                <a:solidFill>
                  <a:schemeClr val="tx1">
                    <a:lumMod val="65000"/>
                    <a:lumOff val="35000"/>
                  </a:schemeClr>
                </a:solidFill>
              </a:rPr>
              <a:t>3. Trečias numeris</a:t>
            </a:r>
          </a:p>
        </p:txBody>
      </p:sp>
      <p:sp>
        <p:nvSpPr>
          <p:cNvPr id="7" name="Freeform 5"/>
          <p:cNvSpPr>
            <a:spLocks/>
          </p:cNvSpPr>
          <p:nvPr userDrawn="1"/>
        </p:nvSpPr>
        <p:spPr bwMode="auto">
          <a:xfrm>
            <a:off x="10545766" y="5275263"/>
            <a:ext cx="669925" cy="774700"/>
          </a:xfrm>
          <a:custGeom>
            <a:avLst/>
            <a:gdLst>
              <a:gd name="T0" fmla="*/ 0 w 422"/>
              <a:gd name="T1" fmla="*/ 121 h 488"/>
              <a:gd name="T2" fmla="*/ 211 w 422"/>
              <a:gd name="T3" fmla="*/ 0 h 488"/>
              <a:gd name="T4" fmla="*/ 422 w 422"/>
              <a:gd name="T5" fmla="*/ 121 h 488"/>
              <a:gd name="T6" fmla="*/ 422 w 422"/>
              <a:gd name="T7" fmla="*/ 365 h 488"/>
              <a:gd name="T8" fmla="*/ 211 w 422"/>
              <a:gd name="T9" fmla="*/ 488 h 488"/>
              <a:gd name="T10" fmla="*/ 0 w 422"/>
              <a:gd name="T11" fmla="*/ 365 h 488"/>
              <a:gd name="T12" fmla="*/ 0 w 422"/>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1"/>
                </a:moveTo>
                <a:lnTo>
                  <a:pt x="211" y="0"/>
                </a:lnTo>
                <a:lnTo>
                  <a:pt x="422" y="121"/>
                </a:lnTo>
                <a:lnTo>
                  <a:pt x="422" y="365"/>
                </a:lnTo>
                <a:lnTo>
                  <a:pt x="211"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8" name="Freeform 6"/>
          <p:cNvSpPr>
            <a:spLocks/>
          </p:cNvSpPr>
          <p:nvPr userDrawn="1"/>
        </p:nvSpPr>
        <p:spPr bwMode="auto">
          <a:xfrm>
            <a:off x="10880725" y="5467352"/>
            <a:ext cx="671513"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9" name="Freeform 7"/>
          <p:cNvSpPr>
            <a:spLocks/>
          </p:cNvSpPr>
          <p:nvPr userDrawn="1"/>
        </p:nvSpPr>
        <p:spPr bwMode="auto">
          <a:xfrm>
            <a:off x="10545766" y="4889502"/>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2" name="Freeform 8"/>
          <p:cNvSpPr>
            <a:spLocks/>
          </p:cNvSpPr>
          <p:nvPr userDrawn="1"/>
        </p:nvSpPr>
        <p:spPr bwMode="auto">
          <a:xfrm>
            <a:off x="11215687" y="4889502"/>
            <a:ext cx="671513"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4" name="Freeform 9"/>
          <p:cNvSpPr>
            <a:spLocks/>
          </p:cNvSpPr>
          <p:nvPr userDrawn="1"/>
        </p:nvSpPr>
        <p:spPr bwMode="auto">
          <a:xfrm>
            <a:off x="11552241" y="4697413"/>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5" name="Freeform 10"/>
          <p:cNvSpPr>
            <a:spLocks/>
          </p:cNvSpPr>
          <p:nvPr userDrawn="1"/>
        </p:nvSpPr>
        <p:spPr bwMode="auto">
          <a:xfrm>
            <a:off x="11552241" y="5467352"/>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6" name="Freeform 11"/>
          <p:cNvSpPr>
            <a:spLocks/>
          </p:cNvSpPr>
          <p:nvPr userDrawn="1"/>
        </p:nvSpPr>
        <p:spPr bwMode="auto">
          <a:xfrm>
            <a:off x="11215687" y="5275263"/>
            <a:ext cx="671513" cy="774700"/>
          </a:xfrm>
          <a:custGeom>
            <a:avLst/>
            <a:gdLst>
              <a:gd name="T0" fmla="*/ 0 w 423"/>
              <a:gd name="T1" fmla="*/ 121 h 488"/>
              <a:gd name="T2" fmla="*/ 212 w 423"/>
              <a:gd name="T3" fmla="*/ 0 h 488"/>
              <a:gd name="T4" fmla="*/ 423 w 423"/>
              <a:gd name="T5" fmla="*/ 121 h 488"/>
              <a:gd name="T6" fmla="*/ 423 w 423"/>
              <a:gd name="T7" fmla="*/ 365 h 488"/>
              <a:gd name="T8" fmla="*/ 212 w 423"/>
              <a:gd name="T9" fmla="*/ 488 h 488"/>
              <a:gd name="T10" fmla="*/ 0 w 423"/>
              <a:gd name="T11" fmla="*/ 365 h 488"/>
              <a:gd name="T12" fmla="*/ 0 w 423"/>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1"/>
                </a:moveTo>
                <a:lnTo>
                  <a:pt x="212" y="0"/>
                </a:lnTo>
                <a:lnTo>
                  <a:pt x="423" y="121"/>
                </a:lnTo>
                <a:lnTo>
                  <a:pt x="423" y="365"/>
                </a:lnTo>
                <a:lnTo>
                  <a:pt x="212"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7" name="Freeform 12"/>
          <p:cNvSpPr>
            <a:spLocks/>
          </p:cNvSpPr>
          <p:nvPr userDrawn="1"/>
        </p:nvSpPr>
        <p:spPr bwMode="auto">
          <a:xfrm>
            <a:off x="10880725" y="4697413"/>
            <a:ext cx="671513"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20" name="Freeform 13"/>
          <p:cNvSpPr>
            <a:spLocks/>
          </p:cNvSpPr>
          <p:nvPr userDrawn="1"/>
        </p:nvSpPr>
        <p:spPr bwMode="auto">
          <a:xfrm>
            <a:off x="10545766" y="411956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21" name="Freeform 14"/>
          <p:cNvSpPr>
            <a:spLocks/>
          </p:cNvSpPr>
          <p:nvPr userDrawn="1"/>
        </p:nvSpPr>
        <p:spPr bwMode="auto">
          <a:xfrm>
            <a:off x="10880725" y="4310063"/>
            <a:ext cx="671513" cy="774700"/>
          </a:xfrm>
          <a:custGeom>
            <a:avLst/>
            <a:gdLst>
              <a:gd name="T0" fmla="*/ 0 w 423"/>
              <a:gd name="T1" fmla="*/ 123 h 488"/>
              <a:gd name="T2" fmla="*/ 211 w 423"/>
              <a:gd name="T3" fmla="*/ 0 h 488"/>
              <a:gd name="T4" fmla="*/ 423 w 423"/>
              <a:gd name="T5" fmla="*/ 123 h 488"/>
              <a:gd name="T6" fmla="*/ 423 w 423"/>
              <a:gd name="T7" fmla="*/ 365 h 488"/>
              <a:gd name="T8" fmla="*/ 211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1" y="0"/>
                </a:lnTo>
                <a:lnTo>
                  <a:pt x="423" y="123"/>
                </a:lnTo>
                <a:lnTo>
                  <a:pt x="423"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22" name="Freeform 15"/>
          <p:cNvSpPr>
            <a:spLocks/>
          </p:cNvSpPr>
          <p:nvPr userDrawn="1"/>
        </p:nvSpPr>
        <p:spPr bwMode="auto">
          <a:xfrm>
            <a:off x="10545766" y="3732215"/>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25" name="Freeform 16"/>
          <p:cNvSpPr>
            <a:spLocks/>
          </p:cNvSpPr>
          <p:nvPr userDrawn="1"/>
        </p:nvSpPr>
        <p:spPr bwMode="auto">
          <a:xfrm>
            <a:off x="11215687" y="3732215"/>
            <a:ext cx="671513"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26" name="Freeform 17"/>
          <p:cNvSpPr>
            <a:spLocks/>
          </p:cNvSpPr>
          <p:nvPr userDrawn="1"/>
        </p:nvSpPr>
        <p:spPr bwMode="auto">
          <a:xfrm>
            <a:off x="11552241"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27" name="Freeform 18"/>
          <p:cNvSpPr>
            <a:spLocks/>
          </p:cNvSpPr>
          <p:nvPr userDrawn="1"/>
        </p:nvSpPr>
        <p:spPr bwMode="auto">
          <a:xfrm>
            <a:off x="11552241" y="4310063"/>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28" name="Freeform 19"/>
          <p:cNvSpPr>
            <a:spLocks/>
          </p:cNvSpPr>
          <p:nvPr userDrawn="1"/>
        </p:nvSpPr>
        <p:spPr bwMode="auto">
          <a:xfrm>
            <a:off x="11215687" y="4119563"/>
            <a:ext cx="671513"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29" name="Freeform 20"/>
          <p:cNvSpPr>
            <a:spLocks/>
          </p:cNvSpPr>
          <p:nvPr userDrawn="1"/>
        </p:nvSpPr>
        <p:spPr bwMode="auto">
          <a:xfrm>
            <a:off x="10880725" y="3541713"/>
            <a:ext cx="671513"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30" name="Freeform 21"/>
          <p:cNvSpPr>
            <a:spLocks/>
          </p:cNvSpPr>
          <p:nvPr userDrawn="1"/>
        </p:nvSpPr>
        <p:spPr bwMode="auto">
          <a:xfrm>
            <a:off x="10209212" y="4697413"/>
            <a:ext cx="671513"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31" name="Freeform 22"/>
          <p:cNvSpPr>
            <a:spLocks/>
          </p:cNvSpPr>
          <p:nvPr userDrawn="1"/>
        </p:nvSpPr>
        <p:spPr bwMode="auto">
          <a:xfrm>
            <a:off x="10209212" y="3541713"/>
            <a:ext cx="671513"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32" name="Freeform 23"/>
          <p:cNvSpPr>
            <a:spLocks/>
          </p:cNvSpPr>
          <p:nvPr userDrawn="1"/>
        </p:nvSpPr>
        <p:spPr bwMode="auto">
          <a:xfrm>
            <a:off x="10209212" y="5854702"/>
            <a:ext cx="671513"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33" name="Freeform 24"/>
          <p:cNvSpPr>
            <a:spLocks/>
          </p:cNvSpPr>
          <p:nvPr userDrawn="1"/>
        </p:nvSpPr>
        <p:spPr bwMode="auto">
          <a:xfrm>
            <a:off x="10545766" y="604996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34" name="Freeform 25"/>
          <p:cNvSpPr>
            <a:spLocks/>
          </p:cNvSpPr>
          <p:nvPr userDrawn="1"/>
        </p:nvSpPr>
        <p:spPr bwMode="auto">
          <a:xfrm>
            <a:off x="10880725" y="5854702"/>
            <a:ext cx="671513"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35" name="Freeform 26"/>
          <p:cNvSpPr>
            <a:spLocks/>
          </p:cNvSpPr>
          <p:nvPr userDrawn="1"/>
        </p:nvSpPr>
        <p:spPr bwMode="auto">
          <a:xfrm>
            <a:off x="11552241" y="5854702"/>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36" name="Freeform 27"/>
          <p:cNvSpPr>
            <a:spLocks/>
          </p:cNvSpPr>
          <p:nvPr userDrawn="1"/>
        </p:nvSpPr>
        <p:spPr bwMode="auto">
          <a:xfrm>
            <a:off x="11215687" y="6049963"/>
            <a:ext cx="671513"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37" name="Freeform 28"/>
          <p:cNvSpPr>
            <a:spLocks/>
          </p:cNvSpPr>
          <p:nvPr userDrawn="1"/>
        </p:nvSpPr>
        <p:spPr bwMode="auto">
          <a:xfrm>
            <a:off x="10545766" y="2962276"/>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38" name="Freeform 29"/>
          <p:cNvSpPr>
            <a:spLocks/>
          </p:cNvSpPr>
          <p:nvPr userDrawn="1"/>
        </p:nvSpPr>
        <p:spPr bwMode="auto">
          <a:xfrm>
            <a:off x="10880725" y="3154365"/>
            <a:ext cx="671513" cy="773113"/>
          </a:xfrm>
          <a:custGeom>
            <a:avLst/>
            <a:gdLst>
              <a:gd name="T0" fmla="*/ 0 w 423"/>
              <a:gd name="T1" fmla="*/ 121 h 487"/>
              <a:gd name="T2" fmla="*/ 211 w 423"/>
              <a:gd name="T3" fmla="*/ 0 h 487"/>
              <a:gd name="T4" fmla="*/ 423 w 423"/>
              <a:gd name="T5" fmla="*/ 121 h 487"/>
              <a:gd name="T6" fmla="*/ 423 w 423"/>
              <a:gd name="T7" fmla="*/ 364 h 487"/>
              <a:gd name="T8" fmla="*/ 211 w 423"/>
              <a:gd name="T9" fmla="*/ 487 h 487"/>
              <a:gd name="T10" fmla="*/ 0 w 423"/>
              <a:gd name="T11" fmla="*/ 364 h 487"/>
              <a:gd name="T12" fmla="*/ 0 w 423"/>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1"/>
                </a:moveTo>
                <a:lnTo>
                  <a:pt x="211" y="0"/>
                </a:lnTo>
                <a:lnTo>
                  <a:pt x="423" y="121"/>
                </a:lnTo>
                <a:lnTo>
                  <a:pt x="423"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39" name="Freeform 30"/>
          <p:cNvSpPr>
            <a:spLocks/>
          </p:cNvSpPr>
          <p:nvPr userDrawn="1"/>
        </p:nvSpPr>
        <p:spPr bwMode="auto">
          <a:xfrm>
            <a:off x="10545766" y="25765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40" name="Freeform 31"/>
          <p:cNvSpPr>
            <a:spLocks/>
          </p:cNvSpPr>
          <p:nvPr userDrawn="1"/>
        </p:nvSpPr>
        <p:spPr bwMode="auto">
          <a:xfrm>
            <a:off x="11215687" y="2576513"/>
            <a:ext cx="671513"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41" name="Freeform 32"/>
          <p:cNvSpPr>
            <a:spLocks/>
          </p:cNvSpPr>
          <p:nvPr userDrawn="1"/>
        </p:nvSpPr>
        <p:spPr bwMode="auto">
          <a:xfrm>
            <a:off x="11552241" y="2384426"/>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42" name="Freeform 33"/>
          <p:cNvSpPr>
            <a:spLocks/>
          </p:cNvSpPr>
          <p:nvPr userDrawn="1"/>
        </p:nvSpPr>
        <p:spPr bwMode="auto">
          <a:xfrm>
            <a:off x="11552241" y="3154365"/>
            <a:ext cx="669925" cy="773113"/>
          </a:xfrm>
          <a:custGeom>
            <a:avLst/>
            <a:gdLst>
              <a:gd name="T0" fmla="*/ 0 w 422"/>
              <a:gd name="T1" fmla="*/ 121 h 487"/>
              <a:gd name="T2" fmla="*/ 211 w 422"/>
              <a:gd name="T3" fmla="*/ 0 h 487"/>
              <a:gd name="T4" fmla="*/ 422 w 422"/>
              <a:gd name="T5" fmla="*/ 121 h 487"/>
              <a:gd name="T6" fmla="*/ 422 w 422"/>
              <a:gd name="T7" fmla="*/ 364 h 487"/>
              <a:gd name="T8" fmla="*/ 211 w 422"/>
              <a:gd name="T9" fmla="*/ 487 h 487"/>
              <a:gd name="T10" fmla="*/ 0 w 422"/>
              <a:gd name="T11" fmla="*/ 364 h 487"/>
              <a:gd name="T12" fmla="*/ 0 w 422"/>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1"/>
                </a:moveTo>
                <a:lnTo>
                  <a:pt x="211" y="0"/>
                </a:lnTo>
                <a:lnTo>
                  <a:pt x="422" y="121"/>
                </a:lnTo>
                <a:lnTo>
                  <a:pt x="422"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43" name="Freeform 34"/>
          <p:cNvSpPr>
            <a:spLocks/>
          </p:cNvSpPr>
          <p:nvPr userDrawn="1"/>
        </p:nvSpPr>
        <p:spPr bwMode="auto">
          <a:xfrm>
            <a:off x="11215687" y="2962276"/>
            <a:ext cx="671513" cy="769938"/>
          </a:xfrm>
          <a:custGeom>
            <a:avLst/>
            <a:gdLst>
              <a:gd name="T0" fmla="*/ 0 w 423"/>
              <a:gd name="T1" fmla="*/ 121 h 485"/>
              <a:gd name="T2" fmla="*/ 212 w 423"/>
              <a:gd name="T3" fmla="*/ 0 h 485"/>
              <a:gd name="T4" fmla="*/ 423 w 423"/>
              <a:gd name="T5" fmla="*/ 121 h 485"/>
              <a:gd name="T6" fmla="*/ 423 w 423"/>
              <a:gd name="T7" fmla="*/ 365 h 485"/>
              <a:gd name="T8" fmla="*/ 212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5"/>
                </a:lnTo>
                <a:lnTo>
                  <a:pt x="212"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44" name="Freeform 35"/>
          <p:cNvSpPr>
            <a:spLocks/>
          </p:cNvSpPr>
          <p:nvPr userDrawn="1"/>
        </p:nvSpPr>
        <p:spPr bwMode="auto">
          <a:xfrm>
            <a:off x="10880725" y="2384426"/>
            <a:ext cx="671513"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45" name="Freeform 36"/>
          <p:cNvSpPr>
            <a:spLocks/>
          </p:cNvSpPr>
          <p:nvPr userDrawn="1"/>
        </p:nvSpPr>
        <p:spPr bwMode="auto">
          <a:xfrm>
            <a:off x="10545766" y="180657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46" name="Freeform 37"/>
          <p:cNvSpPr>
            <a:spLocks/>
          </p:cNvSpPr>
          <p:nvPr userDrawn="1"/>
        </p:nvSpPr>
        <p:spPr bwMode="auto">
          <a:xfrm>
            <a:off x="10880725" y="1997075"/>
            <a:ext cx="671513"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47" name="Freeform 38"/>
          <p:cNvSpPr>
            <a:spLocks/>
          </p:cNvSpPr>
          <p:nvPr userDrawn="1"/>
        </p:nvSpPr>
        <p:spPr bwMode="auto">
          <a:xfrm>
            <a:off x="10545766" y="1419226"/>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48" name="Freeform 39"/>
          <p:cNvSpPr>
            <a:spLocks/>
          </p:cNvSpPr>
          <p:nvPr userDrawn="1"/>
        </p:nvSpPr>
        <p:spPr bwMode="auto">
          <a:xfrm>
            <a:off x="11215687" y="1419226"/>
            <a:ext cx="671513"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49" name="Freeform 40"/>
          <p:cNvSpPr>
            <a:spLocks/>
          </p:cNvSpPr>
          <p:nvPr userDrawn="1"/>
        </p:nvSpPr>
        <p:spPr bwMode="auto">
          <a:xfrm>
            <a:off x="11552241" y="1223965"/>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50" name="Freeform 41"/>
          <p:cNvSpPr>
            <a:spLocks/>
          </p:cNvSpPr>
          <p:nvPr userDrawn="1"/>
        </p:nvSpPr>
        <p:spPr bwMode="auto">
          <a:xfrm>
            <a:off x="11552241" y="1997075"/>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51" name="Freeform 42"/>
          <p:cNvSpPr>
            <a:spLocks/>
          </p:cNvSpPr>
          <p:nvPr userDrawn="1"/>
        </p:nvSpPr>
        <p:spPr bwMode="auto">
          <a:xfrm>
            <a:off x="11215687" y="1806575"/>
            <a:ext cx="671513"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52" name="Freeform 43"/>
          <p:cNvSpPr>
            <a:spLocks/>
          </p:cNvSpPr>
          <p:nvPr userDrawn="1"/>
        </p:nvSpPr>
        <p:spPr bwMode="auto">
          <a:xfrm>
            <a:off x="10880725" y="1223965"/>
            <a:ext cx="671513"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53" name="Freeform 44"/>
          <p:cNvSpPr>
            <a:spLocks/>
          </p:cNvSpPr>
          <p:nvPr userDrawn="1"/>
        </p:nvSpPr>
        <p:spPr bwMode="auto">
          <a:xfrm>
            <a:off x="10209212" y="2384426"/>
            <a:ext cx="671513"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54" name="Freeform 45"/>
          <p:cNvSpPr>
            <a:spLocks/>
          </p:cNvSpPr>
          <p:nvPr userDrawn="1"/>
        </p:nvSpPr>
        <p:spPr bwMode="auto">
          <a:xfrm>
            <a:off x="10209212" y="1223965"/>
            <a:ext cx="671513"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55" name="Freeform 46"/>
          <p:cNvSpPr>
            <a:spLocks/>
          </p:cNvSpPr>
          <p:nvPr userDrawn="1"/>
        </p:nvSpPr>
        <p:spPr bwMode="auto">
          <a:xfrm>
            <a:off x="10209212" y="3541713"/>
            <a:ext cx="671513"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56" name="Freeform 47"/>
          <p:cNvSpPr>
            <a:spLocks/>
          </p:cNvSpPr>
          <p:nvPr userDrawn="1"/>
        </p:nvSpPr>
        <p:spPr bwMode="auto">
          <a:xfrm>
            <a:off x="10545766" y="3732215"/>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57" name="Freeform 48"/>
          <p:cNvSpPr>
            <a:spLocks/>
          </p:cNvSpPr>
          <p:nvPr userDrawn="1"/>
        </p:nvSpPr>
        <p:spPr bwMode="auto">
          <a:xfrm>
            <a:off x="10880725" y="3541713"/>
            <a:ext cx="671513"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58" name="Freeform 49"/>
          <p:cNvSpPr>
            <a:spLocks/>
          </p:cNvSpPr>
          <p:nvPr userDrawn="1"/>
        </p:nvSpPr>
        <p:spPr bwMode="auto">
          <a:xfrm>
            <a:off x="11552241"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59" name="Freeform 50"/>
          <p:cNvSpPr>
            <a:spLocks/>
          </p:cNvSpPr>
          <p:nvPr userDrawn="1"/>
        </p:nvSpPr>
        <p:spPr bwMode="auto">
          <a:xfrm>
            <a:off x="11215687" y="3732215"/>
            <a:ext cx="671513"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60" name="Freeform 51"/>
          <p:cNvSpPr>
            <a:spLocks/>
          </p:cNvSpPr>
          <p:nvPr userDrawn="1"/>
        </p:nvSpPr>
        <p:spPr bwMode="auto">
          <a:xfrm>
            <a:off x="10545766" y="646115"/>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61" name="Freeform 52"/>
          <p:cNvSpPr>
            <a:spLocks/>
          </p:cNvSpPr>
          <p:nvPr userDrawn="1"/>
        </p:nvSpPr>
        <p:spPr bwMode="auto">
          <a:xfrm>
            <a:off x="10880725" y="841376"/>
            <a:ext cx="671513"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62" name="Freeform 53"/>
          <p:cNvSpPr>
            <a:spLocks/>
          </p:cNvSpPr>
          <p:nvPr userDrawn="1"/>
        </p:nvSpPr>
        <p:spPr bwMode="auto">
          <a:xfrm>
            <a:off x="10545766" y="26352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63" name="Freeform 54"/>
          <p:cNvSpPr>
            <a:spLocks/>
          </p:cNvSpPr>
          <p:nvPr userDrawn="1"/>
        </p:nvSpPr>
        <p:spPr bwMode="auto">
          <a:xfrm>
            <a:off x="11215687" y="263525"/>
            <a:ext cx="671513"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64" name="Freeform 55"/>
          <p:cNvSpPr>
            <a:spLocks/>
          </p:cNvSpPr>
          <p:nvPr userDrawn="1"/>
        </p:nvSpPr>
        <p:spPr bwMode="auto">
          <a:xfrm>
            <a:off x="11552241" y="68265"/>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65" name="Freeform 56"/>
          <p:cNvSpPr>
            <a:spLocks/>
          </p:cNvSpPr>
          <p:nvPr userDrawn="1"/>
        </p:nvSpPr>
        <p:spPr bwMode="auto">
          <a:xfrm>
            <a:off x="11552241" y="841376"/>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66" name="Freeform 57"/>
          <p:cNvSpPr>
            <a:spLocks/>
          </p:cNvSpPr>
          <p:nvPr userDrawn="1"/>
        </p:nvSpPr>
        <p:spPr bwMode="auto">
          <a:xfrm>
            <a:off x="11215687" y="646115"/>
            <a:ext cx="671513"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67" name="Freeform 58"/>
          <p:cNvSpPr>
            <a:spLocks/>
          </p:cNvSpPr>
          <p:nvPr userDrawn="1"/>
        </p:nvSpPr>
        <p:spPr bwMode="auto">
          <a:xfrm>
            <a:off x="10880725" y="68265"/>
            <a:ext cx="671513"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68" name="Freeform 59"/>
          <p:cNvSpPr>
            <a:spLocks/>
          </p:cNvSpPr>
          <p:nvPr userDrawn="1"/>
        </p:nvSpPr>
        <p:spPr bwMode="auto">
          <a:xfrm>
            <a:off x="10545766" y="-511175"/>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69" name="Freeform 60"/>
          <p:cNvSpPr>
            <a:spLocks/>
          </p:cNvSpPr>
          <p:nvPr userDrawn="1"/>
        </p:nvSpPr>
        <p:spPr bwMode="auto">
          <a:xfrm>
            <a:off x="10880725" y="-315913"/>
            <a:ext cx="671513"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73" name="Freeform 64"/>
          <p:cNvSpPr>
            <a:spLocks/>
          </p:cNvSpPr>
          <p:nvPr userDrawn="1"/>
        </p:nvSpPr>
        <p:spPr bwMode="auto">
          <a:xfrm>
            <a:off x="11552241" y="-315913"/>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74" name="Freeform 65"/>
          <p:cNvSpPr>
            <a:spLocks/>
          </p:cNvSpPr>
          <p:nvPr userDrawn="1"/>
        </p:nvSpPr>
        <p:spPr bwMode="auto">
          <a:xfrm>
            <a:off x="11215687" y="-511175"/>
            <a:ext cx="671513" cy="774700"/>
          </a:xfrm>
          <a:custGeom>
            <a:avLst/>
            <a:gdLst>
              <a:gd name="T0" fmla="*/ 0 w 423"/>
              <a:gd name="T1" fmla="*/ 123 h 488"/>
              <a:gd name="T2" fmla="*/ 212 w 423"/>
              <a:gd name="T3" fmla="*/ 0 h 488"/>
              <a:gd name="T4" fmla="*/ 423 w 423"/>
              <a:gd name="T5" fmla="*/ 123 h 488"/>
              <a:gd name="T6" fmla="*/ 423 w 423"/>
              <a:gd name="T7" fmla="*/ 365 h 488"/>
              <a:gd name="T8" fmla="*/ 212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2" y="0"/>
                </a:lnTo>
                <a:lnTo>
                  <a:pt x="423" y="123"/>
                </a:lnTo>
                <a:lnTo>
                  <a:pt x="423" y="365"/>
                </a:lnTo>
                <a:lnTo>
                  <a:pt x="212"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76" name="Freeform 67"/>
          <p:cNvSpPr>
            <a:spLocks/>
          </p:cNvSpPr>
          <p:nvPr userDrawn="1"/>
        </p:nvSpPr>
        <p:spPr bwMode="auto">
          <a:xfrm>
            <a:off x="10209212" y="68265"/>
            <a:ext cx="671513"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78" name="Freeform 69"/>
          <p:cNvSpPr>
            <a:spLocks/>
          </p:cNvSpPr>
          <p:nvPr userDrawn="1"/>
        </p:nvSpPr>
        <p:spPr bwMode="auto">
          <a:xfrm>
            <a:off x="10209212" y="1223965"/>
            <a:ext cx="671513"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79" name="Freeform 70"/>
          <p:cNvSpPr>
            <a:spLocks/>
          </p:cNvSpPr>
          <p:nvPr userDrawn="1"/>
        </p:nvSpPr>
        <p:spPr bwMode="auto">
          <a:xfrm>
            <a:off x="10545766" y="1419226"/>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80" name="Freeform 71"/>
          <p:cNvSpPr>
            <a:spLocks/>
          </p:cNvSpPr>
          <p:nvPr userDrawn="1"/>
        </p:nvSpPr>
        <p:spPr bwMode="auto">
          <a:xfrm>
            <a:off x="10880725" y="1223965"/>
            <a:ext cx="671513"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81" name="Freeform 72"/>
          <p:cNvSpPr>
            <a:spLocks/>
          </p:cNvSpPr>
          <p:nvPr userDrawn="1"/>
        </p:nvSpPr>
        <p:spPr bwMode="auto">
          <a:xfrm>
            <a:off x="11552241" y="1223965"/>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82" name="Freeform 73"/>
          <p:cNvSpPr>
            <a:spLocks/>
          </p:cNvSpPr>
          <p:nvPr userDrawn="1"/>
        </p:nvSpPr>
        <p:spPr bwMode="auto">
          <a:xfrm>
            <a:off x="11215687" y="1419226"/>
            <a:ext cx="671513"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92" name="Freeform 83"/>
          <p:cNvSpPr>
            <a:spLocks/>
          </p:cNvSpPr>
          <p:nvPr userDrawn="1"/>
        </p:nvSpPr>
        <p:spPr bwMode="auto">
          <a:xfrm>
            <a:off x="10545766" y="6432552"/>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93" name="Freeform 84"/>
          <p:cNvSpPr>
            <a:spLocks/>
          </p:cNvSpPr>
          <p:nvPr userDrawn="1"/>
        </p:nvSpPr>
        <p:spPr bwMode="auto">
          <a:xfrm>
            <a:off x="10880725" y="6627813"/>
            <a:ext cx="671513" cy="769938"/>
          </a:xfrm>
          <a:custGeom>
            <a:avLst/>
            <a:gdLst>
              <a:gd name="T0" fmla="*/ 0 w 423"/>
              <a:gd name="T1" fmla="*/ 120 h 485"/>
              <a:gd name="T2" fmla="*/ 211 w 423"/>
              <a:gd name="T3" fmla="*/ 0 h 485"/>
              <a:gd name="T4" fmla="*/ 423 w 423"/>
              <a:gd name="T5" fmla="*/ 120 h 485"/>
              <a:gd name="T6" fmla="*/ 423 w 423"/>
              <a:gd name="T7" fmla="*/ 364 h 485"/>
              <a:gd name="T8" fmla="*/ 211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1" y="0"/>
                </a:lnTo>
                <a:lnTo>
                  <a:pt x="423" y="120"/>
                </a:lnTo>
                <a:lnTo>
                  <a:pt x="423"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94" name="Freeform 85"/>
          <p:cNvSpPr>
            <a:spLocks/>
          </p:cNvSpPr>
          <p:nvPr userDrawn="1"/>
        </p:nvSpPr>
        <p:spPr bwMode="auto">
          <a:xfrm>
            <a:off x="11552241" y="66278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95" name="Freeform 86"/>
          <p:cNvSpPr>
            <a:spLocks/>
          </p:cNvSpPr>
          <p:nvPr userDrawn="1"/>
        </p:nvSpPr>
        <p:spPr bwMode="auto">
          <a:xfrm>
            <a:off x="11215687" y="6432552"/>
            <a:ext cx="671513"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23" name="Hexagon 22"/>
          <p:cNvSpPr/>
          <p:nvPr userDrawn="1"/>
        </p:nvSpPr>
        <p:spPr>
          <a:xfrm rot="5400000">
            <a:off x="10448243" y="4803791"/>
            <a:ext cx="1539554" cy="13320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lt-LT" sz="1801">
              <a:solidFill>
                <a:srgbClr val="F3F6F9"/>
              </a:solidFill>
            </a:endParaRPr>
          </a:p>
        </p:txBody>
      </p:sp>
      <p:grpSp>
        <p:nvGrpSpPr>
          <p:cNvPr id="3" name="Group 2">
            <a:extLst>
              <a:ext uri="{FF2B5EF4-FFF2-40B4-BE49-F238E27FC236}">
                <a16:creationId xmlns:a16="http://schemas.microsoft.com/office/drawing/2014/main" id="{BA0FF0B3-59A5-D920-8B25-B78D06DCEF9D}"/>
              </a:ext>
            </a:extLst>
          </p:cNvPr>
          <p:cNvGrpSpPr/>
          <p:nvPr userDrawn="1"/>
        </p:nvGrpSpPr>
        <p:grpSpPr>
          <a:xfrm>
            <a:off x="10552016" y="4700014"/>
            <a:ext cx="1332000" cy="1539554"/>
            <a:chOff x="10552016" y="4516658"/>
            <a:chExt cx="1332000" cy="1539554"/>
          </a:xfrm>
        </p:grpSpPr>
        <p:sp>
          <p:nvSpPr>
            <p:cNvPr id="4" name="Hexagon 3">
              <a:extLst>
                <a:ext uri="{FF2B5EF4-FFF2-40B4-BE49-F238E27FC236}">
                  <a16:creationId xmlns:a16="http://schemas.microsoft.com/office/drawing/2014/main" id="{15C88995-2EA7-2E0C-DF14-9361811CD74B}"/>
                </a:ext>
              </a:extLst>
            </p:cNvPr>
            <p:cNvSpPr/>
            <p:nvPr userDrawn="1"/>
          </p:nvSpPr>
          <p:spPr>
            <a:xfrm rot="5400000">
              <a:off x="10448239" y="4620435"/>
              <a:ext cx="1539554" cy="13320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1">
                <a:solidFill>
                  <a:srgbClr val="F3F6F9"/>
                </a:solidFill>
              </a:endParaRPr>
            </a:p>
          </p:txBody>
        </p:sp>
        <p:pic>
          <p:nvPicPr>
            <p:cNvPr id="6" name="Picture 5">
              <a:extLst>
                <a:ext uri="{FF2B5EF4-FFF2-40B4-BE49-F238E27FC236}">
                  <a16:creationId xmlns:a16="http://schemas.microsoft.com/office/drawing/2014/main" id="{23C2160F-9EDE-C2C4-54C9-912226FC0B4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6081" y="4788558"/>
              <a:ext cx="923870" cy="652854"/>
            </a:xfrm>
            <a:prstGeom prst="rect">
              <a:avLst/>
            </a:prstGeom>
          </p:spPr>
        </p:pic>
      </p:grpSp>
      <p:pic>
        <p:nvPicPr>
          <p:cNvPr id="70" name="Picture 69">
            <a:extLst>
              <a:ext uri="{FF2B5EF4-FFF2-40B4-BE49-F238E27FC236}">
                <a16:creationId xmlns:a16="http://schemas.microsoft.com/office/drawing/2014/main" id="{7CCFF756-8203-5DEA-3A27-EF0AC475903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94702" y="5574813"/>
            <a:ext cx="1091278" cy="219475"/>
          </a:xfrm>
          <a:prstGeom prst="rect">
            <a:avLst/>
          </a:prstGeom>
        </p:spPr>
      </p:pic>
    </p:spTree>
    <p:extLst>
      <p:ext uri="{BB962C8B-B14F-4D97-AF65-F5344CB8AC3E}">
        <p14:creationId xmlns:p14="http://schemas.microsoft.com/office/powerpoint/2010/main" val="1404408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oIT solution cloud">
    <p:spTree>
      <p:nvGrpSpPr>
        <p:cNvPr id="1" name=""/>
        <p:cNvGrpSpPr/>
        <p:nvPr/>
      </p:nvGrpSpPr>
      <p:grpSpPr>
        <a:xfrm>
          <a:off x="0" y="0"/>
          <a:ext cx="0" cy="0"/>
          <a:chOff x="0" y="0"/>
          <a:chExt cx="0" cy="0"/>
        </a:xfrm>
      </p:grpSpPr>
      <p:sp>
        <p:nvSpPr>
          <p:cNvPr id="2" name="Title 1"/>
          <p:cNvSpPr>
            <a:spLocks noGrp="1"/>
          </p:cNvSpPr>
          <p:nvPr>
            <p:ph type="title"/>
          </p:nvPr>
        </p:nvSpPr>
        <p:spPr>
          <a:xfrm>
            <a:off x="918477" y="304604"/>
            <a:ext cx="9020174" cy="1325563"/>
          </a:xfrm>
        </p:spPr>
        <p:txBody>
          <a:bodyPr>
            <a:normAutofit/>
          </a:bodyPr>
          <a:lstStyle>
            <a:lvl1pPr>
              <a:defRPr lang="en-US" sz="3200" kern="1200" smtClean="0">
                <a:solidFill>
                  <a:srgbClr val="009ED6"/>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lt-LT" dirty="0"/>
          </a:p>
        </p:txBody>
      </p:sp>
      <p:sp>
        <p:nvSpPr>
          <p:cNvPr id="18" name="Slide Number Placeholder 8"/>
          <p:cNvSpPr>
            <a:spLocks noGrp="1"/>
          </p:cNvSpPr>
          <p:nvPr>
            <p:ph type="sldNum" sz="quarter" idx="12"/>
          </p:nvPr>
        </p:nvSpPr>
        <p:spPr>
          <a:xfrm>
            <a:off x="7219696" y="6356353"/>
            <a:ext cx="2718955" cy="365125"/>
          </a:xfrm>
        </p:spPr>
        <p:txBody>
          <a:bodyPr vert="horz" lIns="91440" tIns="45720" rIns="91440" bIns="45720" rtlCol="0" anchor="ctr"/>
          <a:lstStyle>
            <a:lvl1pPr algn="r">
              <a:defRPr lang="lt-LT"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endParaRPr lang="lt-LT" dirty="0"/>
          </a:p>
        </p:txBody>
      </p:sp>
      <p:sp>
        <p:nvSpPr>
          <p:cNvPr id="19" name="Date Placeholder 6"/>
          <p:cNvSpPr>
            <a:spLocks noGrp="1"/>
          </p:cNvSpPr>
          <p:nvPr>
            <p:ph type="dt" sz="half" idx="10"/>
          </p:nvPr>
        </p:nvSpPr>
        <p:spPr>
          <a:xfrm>
            <a:off x="918477" y="6356353"/>
            <a:ext cx="2596233" cy="365125"/>
          </a:xfrm>
        </p:spPr>
        <p:txBody>
          <a:bodyPr/>
          <a:lstStyle>
            <a:lvl1pPr>
              <a:defRPr>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fld id="{72687534-B471-4635-AE28-174628F98E51}" type="datetime1">
              <a:rPr lang="lt-LT" smtClean="0"/>
              <a:pPr/>
              <a:t>2024-09-19</a:t>
            </a:fld>
            <a:endParaRPr lang="lt-LT" dirty="0"/>
          </a:p>
        </p:txBody>
      </p:sp>
      <p:sp>
        <p:nvSpPr>
          <p:cNvPr id="12" name="Content Placeholder 2"/>
          <p:cNvSpPr>
            <a:spLocks noGrp="1"/>
          </p:cNvSpPr>
          <p:nvPr>
            <p:ph sz="half" idx="1"/>
          </p:nvPr>
        </p:nvSpPr>
        <p:spPr>
          <a:xfrm>
            <a:off x="911689" y="1825625"/>
            <a:ext cx="3443957" cy="4351338"/>
          </a:xfrm>
        </p:spPr>
        <p:txBody>
          <a:bodyPr/>
          <a:lstStyle/>
          <a:p>
            <a:pPr lvl="0"/>
            <a:r>
              <a:rPr lang="en-US"/>
              <a:t>Click to edit Master text styles</a:t>
            </a:r>
          </a:p>
        </p:txBody>
      </p:sp>
      <p:pic>
        <p:nvPicPr>
          <p:cNvPr id="14" name="Picture 13"/>
          <p:cNvPicPr>
            <a:picLocks noChangeAspect="1"/>
          </p:cNvPicPr>
          <p:nvPr userDrawn="1"/>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8618"/>
          <a:stretch/>
        </p:blipFill>
        <p:spPr>
          <a:xfrm>
            <a:off x="4467032" y="1825627"/>
            <a:ext cx="5555212" cy="4377623"/>
          </a:xfrm>
          <a:prstGeom prst="rect">
            <a:avLst/>
          </a:prstGeom>
        </p:spPr>
      </p:pic>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932840" y="2559834"/>
            <a:ext cx="1306284" cy="923088"/>
          </a:xfrm>
          <a:prstGeom prst="rect">
            <a:avLst/>
          </a:prstGeom>
        </p:spPr>
      </p:pic>
      <p:sp>
        <p:nvSpPr>
          <p:cNvPr id="13" name="Freeform 5"/>
          <p:cNvSpPr>
            <a:spLocks/>
          </p:cNvSpPr>
          <p:nvPr userDrawn="1"/>
        </p:nvSpPr>
        <p:spPr bwMode="auto">
          <a:xfrm>
            <a:off x="10545766" y="5275263"/>
            <a:ext cx="669925" cy="774700"/>
          </a:xfrm>
          <a:custGeom>
            <a:avLst/>
            <a:gdLst>
              <a:gd name="T0" fmla="*/ 0 w 422"/>
              <a:gd name="T1" fmla="*/ 121 h 488"/>
              <a:gd name="T2" fmla="*/ 211 w 422"/>
              <a:gd name="T3" fmla="*/ 0 h 488"/>
              <a:gd name="T4" fmla="*/ 422 w 422"/>
              <a:gd name="T5" fmla="*/ 121 h 488"/>
              <a:gd name="T6" fmla="*/ 422 w 422"/>
              <a:gd name="T7" fmla="*/ 365 h 488"/>
              <a:gd name="T8" fmla="*/ 211 w 422"/>
              <a:gd name="T9" fmla="*/ 488 h 488"/>
              <a:gd name="T10" fmla="*/ 0 w 422"/>
              <a:gd name="T11" fmla="*/ 365 h 488"/>
              <a:gd name="T12" fmla="*/ 0 w 422"/>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1"/>
                </a:moveTo>
                <a:lnTo>
                  <a:pt x="211" y="0"/>
                </a:lnTo>
                <a:lnTo>
                  <a:pt x="422" y="121"/>
                </a:lnTo>
                <a:lnTo>
                  <a:pt x="422" y="365"/>
                </a:lnTo>
                <a:lnTo>
                  <a:pt x="211"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6" name="Freeform 6"/>
          <p:cNvSpPr>
            <a:spLocks/>
          </p:cNvSpPr>
          <p:nvPr userDrawn="1"/>
        </p:nvSpPr>
        <p:spPr bwMode="auto">
          <a:xfrm>
            <a:off x="10880725" y="5467352"/>
            <a:ext cx="671513"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17" name="Freeform 7"/>
          <p:cNvSpPr>
            <a:spLocks/>
          </p:cNvSpPr>
          <p:nvPr userDrawn="1"/>
        </p:nvSpPr>
        <p:spPr bwMode="auto">
          <a:xfrm>
            <a:off x="10545766" y="4889502"/>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20" name="Freeform 8"/>
          <p:cNvSpPr>
            <a:spLocks/>
          </p:cNvSpPr>
          <p:nvPr userDrawn="1"/>
        </p:nvSpPr>
        <p:spPr bwMode="auto">
          <a:xfrm>
            <a:off x="11215687" y="4889502"/>
            <a:ext cx="671513"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21" name="Freeform 9"/>
          <p:cNvSpPr>
            <a:spLocks/>
          </p:cNvSpPr>
          <p:nvPr userDrawn="1"/>
        </p:nvSpPr>
        <p:spPr bwMode="auto">
          <a:xfrm>
            <a:off x="11552241" y="4697413"/>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22" name="Freeform 10"/>
          <p:cNvSpPr>
            <a:spLocks/>
          </p:cNvSpPr>
          <p:nvPr userDrawn="1"/>
        </p:nvSpPr>
        <p:spPr bwMode="auto">
          <a:xfrm>
            <a:off x="11552241" y="5467352"/>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25" name="Freeform 11"/>
          <p:cNvSpPr>
            <a:spLocks/>
          </p:cNvSpPr>
          <p:nvPr userDrawn="1"/>
        </p:nvSpPr>
        <p:spPr bwMode="auto">
          <a:xfrm>
            <a:off x="11215687" y="5275263"/>
            <a:ext cx="671513" cy="774700"/>
          </a:xfrm>
          <a:custGeom>
            <a:avLst/>
            <a:gdLst>
              <a:gd name="T0" fmla="*/ 0 w 423"/>
              <a:gd name="T1" fmla="*/ 121 h 488"/>
              <a:gd name="T2" fmla="*/ 212 w 423"/>
              <a:gd name="T3" fmla="*/ 0 h 488"/>
              <a:gd name="T4" fmla="*/ 423 w 423"/>
              <a:gd name="T5" fmla="*/ 121 h 488"/>
              <a:gd name="T6" fmla="*/ 423 w 423"/>
              <a:gd name="T7" fmla="*/ 365 h 488"/>
              <a:gd name="T8" fmla="*/ 212 w 423"/>
              <a:gd name="T9" fmla="*/ 488 h 488"/>
              <a:gd name="T10" fmla="*/ 0 w 423"/>
              <a:gd name="T11" fmla="*/ 365 h 488"/>
              <a:gd name="T12" fmla="*/ 0 w 423"/>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1"/>
                </a:moveTo>
                <a:lnTo>
                  <a:pt x="212" y="0"/>
                </a:lnTo>
                <a:lnTo>
                  <a:pt x="423" y="121"/>
                </a:lnTo>
                <a:lnTo>
                  <a:pt x="423" y="365"/>
                </a:lnTo>
                <a:lnTo>
                  <a:pt x="212"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26" name="Freeform 12"/>
          <p:cNvSpPr>
            <a:spLocks/>
          </p:cNvSpPr>
          <p:nvPr userDrawn="1"/>
        </p:nvSpPr>
        <p:spPr bwMode="auto">
          <a:xfrm>
            <a:off x="10880725" y="4697413"/>
            <a:ext cx="671513"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27" name="Freeform 13"/>
          <p:cNvSpPr>
            <a:spLocks/>
          </p:cNvSpPr>
          <p:nvPr userDrawn="1"/>
        </p:nvSpPr>
        <p:spPr bwMode="auto">
          <a:xfrm>
            <a:off x="10545766" y="411956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28" name="Freeform 14"/>
          <p:cNvSpPr>
            <a:spLocks/>
          </p:cNvSpPr>
          <p:nvPr userDrawn="1"/>
        </p:nvSpPr>
        <p:spPr bwMode="auto">
          <a:xfrm>
            <a:off x="10880725" y="4310063"/>
            <a:ext cx="671513" cy="774700"/>
          </a:xfrm>
          <a:custGeom>
            <a:avLst/>
            <a:gdLst>
              <a:gd name="T0" fmla="*/ 0 w 423"/>
              <a:gd name="T1" fmla="*/ 123 h 488"/>
              <a:gd name="T2" fmla="*/ 211 w 423"/>
              <a:gd name="T3" fmla="*/ 0 h 488"/>
              <a:gd name="T4" fmla="*/ 423 w 423"/>
              <a:gd name="T5" fmla="*/ 123 h 488"/>
              <a:gd name="T6" fmla="*/ 423 w 423"/>
              <a:gd name="T7" fmla="*/ 365 h 488"/>
              <a:gd name="T8" fmla="*/ 211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1" y="0"/>
                </a:lnTo>
                <a:lnTo>
                  <a:pt x="423" y="123"/>
                </a:lnTo>
                <a:lnTo>
                  <a:pt x="423"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29" name="Freeform 15"/>
          <p:cNvSpPr>
            <a:spLocks/>
          </p:cNvSpPr>
          <p:nvPr userDrawn="1"/>
        </p:nvSpPr>
        <p:spPr bwMode="auto">
          <a:xfrm>
            <a:off x="10545766" y="3732215"/>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30" name="Freeform 16"/>
          <p:cNvSpPr>
            <a:spLocks/>
          </p:cNvSpPr>
          <p:nvPr userDrawn="1"/>
        </p:nvSpPr>
        <p:spPr bwMode="auto">
          <a:xfrm>
            <a:off x="11215687" y="3732215"/>
            <a:ext cx="671513"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31" name="Freeform 17"/>
          <p:cNvSpPr>
            <a:spLocks/>
          </p:cNvSpPr>
          <p:nvPr userDrawn="1"/>
        </p:nvSpPr>
        <p:spPr bwMode="auto">
          <a:xfrm>
            <a:off x="11552241"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32" name="Freeform 18"/>
          <p:cNvSpPr>
            <a:spLocks/>
          </p:cNvSpPr>
          <p:nvPr userDrawn="1"/>
        </p:nvSpPr>
        <p:spPr bwMode="auto">
          <a:xfrm>
            <a:off x="11552241" y="4310063"/>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33" name="Freeform 19"/>
          <p:cNvSpPr>
            <a:spLocks/>
          </p:cNvSpPr>
          <p:nvPr userDrawn="1"/>
        </p:nvSpPr>
        <p:spPr bwMode="auto">
          <a:xfrm>
            <a:off x="11215687" y="4119563"/>
            <a:ext cx="671513"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34" name="Freeform 20"/>
          <p:cNvSpPr>
            <a:spLocks/>
          </p:cNvSpPr>
          <p:nvPr userDrawn="1"/>
        </p:nvSpPr>
        <p:spPr bwMode="auto">
          <a:xfrm>
            <a:off x="10880725" y="3541713"/>
            <a:ext cx="671513"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35" name="Freeform 21"/>
          <p:cNvSpPr>
            <a:spLocks/>
          </p:cNvSpPr>
          <p:nvPr userDrawn="1"/>
        </p:nvSpPr>
        <p:spPr bwMode="auto">
          <a:xfrm>
            <a:off x="10209212" y="4697413"/>
            <a:ext cx="671513"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36" name="Freeform 22"/>
          <p:cNvSpPr>
            <a:spLocks/>
          </p:cNvSpPr>
          <p:nvPr userDrawn="1"/>
        </p:nvSpPr>
        <p:spPr bwMode="auto">
          <a:xfrm>
            <a:off x="10209212" y="3541713"/>
            <a:ext cx="671513"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37" name="Freeform 23"/>
          <p:cNvSpPr>
            <a:spLocks/>
          </p:cNvSpPr>
          <p:nvPr userDrawn="1"/>
        </p:nvSpPr>
        <p:spPr bwMode="auto">
          <a:xfrm>
            <a:off x="10209212" y="5854702"/>
            <a:ext cx="671513"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38" name="Freeform 24"/>
          <p:cNvSpPr>
            <a:spLocks/>
          </p:cNvSpPr>
          <p:nvPr userDrawn="1"/>
        </p:nvSpPr>
        <p:spPr bwMode="auto">
          <a:xfrm>
            <a:off x="10545766" y="604996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39" name="Freeform 25"/>
          <p:cNvSpPr>
            <a:spLocks/>
          </p:cNvSpPr>
          <p:nvPr userDrawn="1"/>
        </p:nvSpPr>
        <p:spPr bwMode="auto">
          <a:xfrm>
            <a:off x="10880725" y="5854702"/>
            <a:ext cx="671513"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40" name="Freeform 26"/>
          <p:cNvSpPr>
            <a:spLocks/>
          </p:cNvSpPr>
          <p:nvPr userDrawn="1"/>
        </p:nvSpPr>
        <p:spPr bwMode="auto">
          <a:xfrm>
            <a:off x="11552241" y="5854702"/>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41" name="Freeform 27"/>
          <p:cNvSpPr>
            <a:spLocks/>
          </p:cNvSpPr>
          <p:nvPr userDrawn="1"/>
        </p:nvSpPr>
        <p:spPr bwMode="auto">
          <a:xfrm>
            <a:off x="11215687" y="6049963"/>
            <a:ext cx="671513"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42" name="Freeform 28"/>
          <p:cNvSpPr>
            <a:spLocks/>
          </p:cNvSpPr>
          <p:nvPr userDrawn="1"/>
        </p:nvSpPr>
        <p:spPr bwMode="auto">
          <a:xfrm>
            <a:off x="10545766" y="2962276"/>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43" name="Freeform 29"/>
          <p:cNvSpPr>
            <a:spLocks/>
          </p:cNvSpPr>
          <p:nvPr userDrawn="1"/>
        </p:nvSpPr>
        <p:spPr bwMode="auto">
          <a:xfrm>
            <a:off x="10880725" y="3154365"/>
            <a:ext cx="671513" cy="773113"/>
          </a:xfrm>
          <a:custGeom>
            <a:avLst/>
            <a:gdLst>
              <a:gd name="T0" fmla="*/ 0 w 423"/>
              <a:gd name="T1" fmla="*/ 121 h 487"/>
              <a:gd name="T2" fmla="*/ 211 w 423"/>
              <a:gd name="T3" fmla="*/ 0 h 487"/>
              <a:gd name="T4" fmla="*/ 423 w 423"/>
              <a:gd name="T5" fmla="*/ 121 h 487"/>
              <a:gd name="T6" fmla="*/ 423 w 423"/>
              <a:gd name="T7" fmla="*/ 364 h 487"/>
              <a:gd name="T8" fmla="*/ 211 w 423"/>
              <a:gd name="T9" fmla="*/ 487 h 487"/>
              <a:gd name="T10" fmla="*/ 0 w 423"/>
              <a:gd name="T11" fmla="*/ 364 h 487"/>
              <a:gd name="T12" fmla="*/ 0 w 423"/>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1"/>
                </a:moveTo>
                <a:lnTo>
                  <a:pt x="211" y="0"/>
                </a:lnTo>
                <a:lnTo>
                  <a:pt x="423" y="121"/>
                </a:lnTo>
                <a:lnTo>
                  <a:pt x="423"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44" name="Freeform 30"/>
          <p:cNvSpPr>
            <a:spLocks/>
          </p:cNvSpPr>
          <p:nvPr userDrawn="1"/>
        </p:nvSpPr>
        <p:spPr bwMode="auto">
          <a:xfrm>
            <a:off x="10545766" y="25765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45" name="Freeform 31"/>
          <p:cNvSpPr>
            <a:spLocks/>
          </p:cNvSpPr>
          <p:nvPr userDrawn="1"/>
        </p:nvSpPr>
        <p:spPr bwMode="auto">
          <a:xfrm>
            <a:off x="11215687" y="2576513"/>
            <a:ext cx="671513"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46" name="Freeform 32"/>
          <p:cNvSpPr>
            <a:spLocks/>
          </p:cNvSpPr>
          <p:nvPr userDrawn="1"/>
        </p:nvSpPr>
        <p:spPr bwMode="auto">
          <a:xfrm>
            <a:off x="11552241" y="2384426"/>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47" name="Freeform 33"/>
          <p:cNvSpPr>
            <a:spLocks/>
          </p:cNvSpPr>
          <p:nvPr userDrawn="1"/>
        </p:nvSpPr>
        <p:spPr bwMode="auto">
          <a:xfrm>
            <a:off x="11552241" y="3154365"/>
            <a:ext cx="669925" cy="773113"/>
          </a:xfrm>
          <a:custGeom>
            <a:avLst/>
            <a:gdLst>
              <a:gd name="T0" fmla="*/ 0 w 422"/>
              <a:gd name="T1" fmla="*/ 121 h 487"/>
              <a:gd name="T2" fmla="*/ 211 w 422"/>
              <a:gd name="T3" fmla="*/ 0 h 487"/>
              <a:gd name="T4" fmla="*/ 422 w 422"/>
              <a:gd name="T5" fmla="*/ 121 h 487"/>
              <a:gd name="T6" fmla="*/ 422 w 422"/>
              <a:gd name="T7" fmla="*/ 364 h 487"/>
              <a:gd name="T8" fmla="*/ 211 w 422"/>
              <a:gd name="T9" fmla="*/ 487 h 487"/>
              <a:gd name="T10" fmla="*/ 0 w 422"/>
              <a:gd name="T11" fmla="*/ 364 h 487"/>
              <a:gd name="T12" fmla="*/ 0 w 422"/>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1"/>
                </a:moveTo>
                <a:lnTo>
                  <a:pt x="211" y="0"/>
                </a:lnTo>
                <a:lnTo>
                  <a:pt x="422" y="121"/>
                </a:lnTo>
                <a:lnTo>
                  <a:pt x="422"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48" name="Freeform 34"/>
          <p:cNvSpPr>
            <a:spLocks/>
          </p:cNvSpPr>
          <p:nvPr userDrawn="1"/>
        </p:nvSpPr>
        <p:spPr bwMode="auto">
          <a:xfrm>
            <a:off x="11215687" y="2962276"/>
            <a:ext cx="671513" cy="769938"/>
          </a:xfrm>
          <a:custGeom>
            <a:avLst/>
            <a:gdLst>
              <a:gd name="T0" fmla="*/ 0 w 423"/>
              <a:gd name="T1" fmla="*/ 121 h 485"/>
              <a:gd name="T2" fmla="*/ 212 w 423"/>
              <a:gd name="T3" fmla="*/ 0 h 485"/>
              <a:gd name="T4" fmla="*/ 423 w 423"/>
              <a:gd name="T5" fmla="*/ 121 h 485"/>
              <a:gd name="T6" fmla="*/ 423 w 423"/>
              <a:gd name="T7" fmla="*/ 365 h 485"/>
              <a:gd name="T8" fmla="*/ 212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5"/>
                </a:lnTo>
                <a:lnTo>
                  <a:pt x="212"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49" name="Freeform 35"/>
          <p:cNvSpPr>
            <a:spLocks/>
          </p:cNvSpPr>
          <p:nvPr userDrawn="1"/>
        </p:nvSpPr>
        <p:spPr bwMode="auto">
          <a:xfrm>
            <a:off x="10880725" y="2384426"/>
            <a:ext cx="671513"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50" name="Freeform 36"/>
          <p:cNvSpPr>
            <a:spLocks/>
          </p:cNvSpPr>
          <p:nvPr userDrawn="1"/>
        </p:nvSpPr>
        <p:spPr bwMode="auto">
          <a:xfrm>
            <a:off x="10545766" y="180657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51" name="Freeform 37"/>
          <p:cNvSpPr>
            <a:spLocks/>
          </p:cNvSpPr>
          <p:nvPr userDrawn="1"/>
        </p:nvSpPr>
        <p:spPr bwMode="auto">
          <a:xfrm>
            <a:off x="10880725" y="1997075"/>
            <a:ext cx="671513"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52" name="Freeform 38"/>
          <p:cNvSpPr>
            <a:spLocks/>
          </p:cNvSpPr>
          <p:nvPr userDrawn="1"/>
        </p:nvSpPr>
        <p:spPr bwMode="auto">
          <a:xfrm>
            <a:off x="10545766" y="1419226"/>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53" name="Freeform 39"/>
          <p:cNvSpPr>
            <a:spLocks/>
          </p:cNvSpPr>
          <p:nvPr userDrawn="1"/>
        </p:nvSpPr>
        <p:spPr bwMode="auto">
          <a:xfrm>
            <a:off x="11215687" y="1419226"/>
            <a:ext cx="671513"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54" name="Freeform 40"/>
          <p:cNvSpPr>
            <a:spLocks/>
          </p:cNvSpPr>
          <p:nvPr userDrawn="1"/>
        </p:nvSpPr>
        <p:spPr bwMode="auto">
          <a:xfrm>
            <a:off x="11552241" y="1223965"/>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55" name="Freeform 41"/>
          <p:cNvSpPr>
            <a:spLocks/>
          </p:cNvSpPr>
          <p:nvPr userDrawn="1"/>
        </p:nvSpPr>
        <p:spPr bwMode="auto">
          <a:xfrm>
            <a:off x="11552241" y="1997075"/>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56" name="Freeform 42"/>
          <p:cNvSpPr>
            <a:spLocks/>
          </p:cNvSpPr>
          <p:nvPr userDrawn="1"/>
        </p:nvSpPr>
        <p:spPr bwMode="auto">
          <a:xfrm>
            <a:off x="11215687" y="1806575"/>
            <a:ext cx="671513"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57" name="Freeform 43"/>
          <p:cNvSpPr>
            <a:spLocks/>
          </p:cNvSpPr>
          <p:nvPr userDrawn="1"/>
        </p:nvSpPr>
        <p:spPr bwMode="auto">
          <a:xfrm>
            <a:off x="10880725" y="1223965"/>
            <a:ext cx="671513"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58" name="Freeform 44"/>
          <p:cNvSpPr>
            <a:spLocks/>
          </p:cNvSpPr>
          <p:nvPr userDrawn="1"/>
        </p:nvSpPr>
        <p:spPr bwMode="auto">
          <a:xfrm>
            <a:off x="10209212" y="2384426"/>
            <a:ext cx="671513"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59" name="Freeform 45"/>
          <p:cNvSpPr>
            <a:spLocks/>
          </p:cNvSpPr>
          <p:nvPr userDrawn="1"/>
        </p:nvSpPr>
        <p:spPr bwMode="auto">
          <a:xfrm>
            <a:off x="10209212" y="1223965"/>
            <a:ext cx="671513"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60" name="Freeform 46"/>
          <p:cNvSpPr>
            <a:spLocks/>
          </p:cNvSpPr>
          <p:nvPr userDrawn="1"/>
        </p:nvSpPr>
        <p:spPr bwMode="auto">
          <a:xfrm>
            <a:off x="10209212" y="3541713"/>
            <a:ext cx="671513"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61" name="Freeform 47"/>
          <p:cNvSpPr>
            <a:spLocks/>
          </p:cNvSpPr>
          <p:nvPr userDrawn="1"/>
        </p:nvSpPr>
        <p:spPr bwMode="auto">
          <a:xfrm>
            <a:off x="10545766" y="3732215"/>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62" name="Freeform 48"/>
          <p:cNvSpPr>
            <a:spLocks/>
          </p:cNvSpPr>
          <p:nvPr userDrawn="1"/>
        </p:nvSpPr>
        <p:spPr bwMode="auto">
          <a:xfrm>
            <a:off x="10880725" y="3541713"/>
            <a:ext cx="671513"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63" name="Freeform 49"/>
          <p:cNvSpPr>
            <a:spLocks/>
          </p:cNvSpPr>
          <p:nvPr userDrawn="1"/>
        </p:nvSpPr>
        <p:spPr bwMode="auto">
          <a:xfrm>
            <a:off x="11552241"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64" name="Freeform 50"/>
          <p:cNvSpPr>
            <a:spLocks/>
          </p:cNvSpPr>
          <p:nvPr userDrawn="1"/>
        </p:nvSpPr>
        <p:spPr bwMode="auto">
          <a:xfrm>
            <a:off x="11215687" y="3732215"/>
            <a:ext cx="671513"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65" name="Freeform 51"/>
          <p:cNvSpPr>
            <a:spLocks/>
          </p:cNvSpPr>
          <p:nvPr userDrawn="1"/>
        </p:nvSpPr>
        <p:spPr bwMode="auto">
          <a:xfrm>
            <a:off x="10545766" y="646115"/>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66" name="Freeform 52"/>
          <p:cNvSpPr>
            <a:spLocks/>
          </p:cNvSpPr>
          <p:nvPr userDrawn="1"/>
        </p:nvSpPr>
        <p:spPr bwMode="auto">
          <a:xfrm>
            <a:off x="10880725" y="841376"/>
            <a:ext cx="671513"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67" name="Freeform 53"/>
          <p:cNvSpPr>
            <a:spLocks/>
          </p:cNvSpPr>
          <p:nvPr userDrawn="1"/>
        </p:nvSpPr>
        <p:spPr bwMode="auto">
          <a:xfrm>
            <a:off x="10545766" y="26352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68" name="Freeform 54"/>
          <p:cNvSpPr>
            <a:spLocks/>
          </p:cNvSpPr>
          <p:nvPr userDrawn="1"/>
        </p:nvSpPr>
        <p:spPr bwMode="auto">
          <a:xfrm>
            <a:off x="11215687" y="263525"/>
            <a:ext cx="671513"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69" name="Freeform 55"/>
          <p:cNvSpPr>
            <a:spLocks/>
          </p:cNvSpPr>
          <p:nvPr userDrawn="1"/>
        </p:nvSpPr>
        <p:spPr bwMode="auto">
          <a:xfrm>
            <a:off x="11552241" y="68265"/>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70" name="Freeform 56"/>
          <p:cNvSpPr>
            <a:spLocks/>
          </p:cNvSpPr>
          <p:nvPr userDrawn="1"/>
        </p:nvSpPr>
        <p:spPr bwMode="auto">
          <a:xfrm>
            <a:off x="11552241" y="841376"/>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71" name="Freeform 57"/>
          <p:cNvSpPr>
            <a:spLocks/>
          </p:cNvSpPr>
          <p:nvPr userDrawn="1"/>
        </p:nvSpPr>
        <p:spPr bwMode="auto">
          <a:xfrm>
            <a:off x="11215687" y="646115"/>
            <a:ext cx="671513"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72" name="Freeform 58"/>
          <p:cNvSpPr>
            <a:spLocks/>
          </p:cNvSpPr>
          <p:nvPr userDrawn="1"/>
        </p:nvSpPr>
        <p:spPr bwMode="auto">
          <a:xfrm>
            <a:off x="10880725" y="68265"/>
            <a:ext cx="671513"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73" name="Freeform 59"/>
          <p:cNvSpPr>
            <a:spLocks/>
          </p:cNvSpPr>
          <p:nvPr userDrawn="1"/>
        </p:nvSpPr>
        <p:spPr bwMode="auto">
          <a:xfrm>
            <a:off x="10545766" y="-511175"/>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74" name="Freeform 60"/>
          <p:cNvSpPr>
            <a:spLocks/>
          </p:cNvSpPr>
          <p:nvPr userDrawn="1"/>
        </p:nvSpPr>
        <p:spPr bwMode="auto">
          <a:xfrm>
            <a:off x="10880725" y="-315913"/>
            <a:ext cx="671513"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75" name="Freeform 64"/>
          <p:cNvSpPr>
            <a:spLocks/>
          </p:cNvSpPr>
          <p:nvPr userDrawn="1"/>
        </p:nvSpPr>
        <p:spPr bwMode="auto">
          <a:xfrm>
            <a:off x="11552241" y="-315913"/>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76" name="Freeform 65"/>
          <p:cNvSpPr>
            <a:spLocks/>
          </p:cNvSpPr>
          <p:nvPr userDrawn="1"/>
        </p:nvSpPr>
        <p:spPr bwMode="auto">
          <a:xfrm>
            <a:off x="11215687" y="-511175"/>
            <a:ext cx="671513" cy="774700"/>
          </a:xfrm>
          <a:custGeom>
            <a:avLst/>
            <a:gdLst>
              <a:gd name="T0" fmla="*/ 0 w 423"/>
              <a:gd name="T1" fmla="*/ 123 h 488"/>
              <a:gd name="T2" fmla="*/ 212 w 423"/>
              <a:gd name="T3" fmla="*/ 0 h 488"/>
              <a:gd name="T4" fmla="*/ 423 w 423"/>
              <a:gd name="T5" fmla="*/ 123 h 488"/>
              <a:gd name="T6" fmla="*/ 423 w 423"/>
              <a:gd name="T7" fmla="*/ 365 h 488"/>
              <a:gd name="T8" fmla="*/ 212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2" y="0"/>
                </a:lnTo>
                <a:lnTo>
                  <a:pt x="423" y="123"/>
                </a:lnTo>
                <a:lnTo>
                  <a:pt x="423" y="365"/>
                </a:lnTo>
                <a:lnTo>
                  <a:pt x="212"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77" name="Freeform 67"/>
          <p:cNvSpPr>
            <a:spLocks/>
          </p:cNvSpPr>
          <p:nvPr userDrawn="1"/>
        </p:nvSpPr>
        <p:spPr bwMode="auto">
          <a:xfrm>
            <a:off x="10209212" y="68265"/>
            <a:ext cx="671513"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78" name="Freeform 69"/>
          <p:cNvSpPr>
            <a:spLocks/>
          </p:cNvSpPr>
          <p:nvPr userDrawn="1"/>
        </p:nvSpPr>
        <p:spPr bwMode="auto">
          <a:xfrm>
            <a:off x="10209212" y="1223965"/>
            <a:ext cx="671513"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79" name="Freeform 70"/>
          <p:cNvSpPr>
            <a:spLocks/>
          </p:cNvSpPr>
          <p:nvPr userDrawn="1"/>
        </p:nvSpPr>
        <p:spPr bwMode="auto">
          <a:xfrm>
            <a:off x="10545766" y="1419226"/>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80" name="Freeform 71"/>
          <p:cNvSpPr>
            <a:spLocks/>
          </p:cNvSpPr>
          <p:nvPr userDrawn="1"/>
        </p:nvSpPr>
        <p:spPr bwMode="auto">
          <a:xfrm>
            <a:off x="10880725" y="1223965"/>
            <a:ext cx="671513"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81" name="Freeform 72"/>
          <p:cNvSpPr>
            <a:spLocks/>
          </p:cNvSpPr>
          <p:nvPr userDrawn="1"/>
        </p:nvSpPr>
        <p:spPr bwMode="auto">
          <a:xfrm>
            <a:off x="11552241" y="1223965"/>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82" name="Freeform 73"/>
          <p:cNvSpPr>
            <a:spLocks/>
          </p:cNvSpPr>
          <p:nvPr userDrawn="1"/>
        </p:nvSpPr>
        <p:spPr bwMode="auto">
          <a:xfrm>
            <a:off x="11215687" y="1419226"/>
            <a:ext cx="671513"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83" name="Freeform 83"/>
          <p:cNvSpPr>
            <a:spLocks/>
          </p:cNvSpPr>
          <p:nvPr userDrawn="1"/>
        </p:nvSpPr>
        <p:spPr bwMode="auto">
          <a:xfrm>
            <a:off x="10545766" y="6432552"/>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84" name="Freeform 84"/>
          <p:cNvSpPr>
            <a:spLocks/>
          </p:cNvSpPr>
          <p:nvPr userDrawn="1"/>
        </p:nvSpPr>
        <p:spPr bwMode="auto">
          <a:xfrm>
            <a:off x="10880725" y="6627813"/>
            <a:ext cx="671513" cy="769938"/>
          </a:xfrm>
          <a:custGeom>
            <a:avLst/>
            <a:gdLst>
              <a:gd name="T0" fmla="*/ 0 w 423"/>
              <a:gd name="T1" fmla="*/ 120 h 485"/>
              <a:gd name="T2" fmla="*/ 211 w 423"/>
              <a:gd name="T3" fmla="*/ 0 h 485"/>
              <a:gd name="T4" fmla="*/ 423 w 423"/>
              <a:gd name="T5" fmla="*/ 120 h 485"/>
              <a:gd name="T6" fmla="*/ 423 w 423"/>
              <a:gd name="T7" fmla="*/ 364 h 485"/>
              <a:gd name="T8" fmla="*/ 211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1" y="0"/>
                </a:lnTo>
                <a:lnTo>
                  <a:pt x="423" y="120"/>
                </a:lnTo>
                <a:lnTo>
                  <a:pt x="423"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85" name="Freeform 85"/>
          <p:cNvSpPr>
            <a:spLocks/>
          </p:cNvSpPr>
          <p:nvPr userDrawn="1"/>
        </p:nvSpPr>
        <p:spPr bwMode="auto">
          <a:xfrm>
            <a:off x="11552241" y="66278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sp>
        <p:nvSpPr>
          <p:cNvPr id="86" name="Freeform 86"/>
          <p:cNvSpPr>
            <a:spLocks/>
          </p:cNvSpPr>
          <p:nvPr userDrawn="1"/>
        </p:nvSpPr>
        <p:spPr bwMode="auto">
          <a:xfrm>
            <a:off x="11215687" y="6432552"/>
            <a:ext cx="671513"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lt-LT" sz="1801"/>
          </a:p>
        </p:txBody>
      </p:sp>
      <p:grpSp>
        <p:nvGrpSpPr>
          <p:cNvPr id="87" name="Group 86"/>
          <p:cNvGrpSpPr/>
          <p:nvPr userDrawn="1"/>
        </p:nvGrpSpPr>
        <p:grpSpPr>
          <a:xfrm>
            <a:off x="10552016" y="4700014"/>
            <a:ext cx="1332000" cy="1539554"/>
            <a:chOff x="10552016" y="4516658"/>
            <a:chExt cx="1332000" cy="1539554"/>
          </a:xfrm>
        </p:grpSpPr>
        <p:sp>
          <p:nvSpPr>
            <p:cNvPr id="88" name="Hexagon 87"/>
            <p:cNvSpPr/>
            <p:nvPr userDrawn="1"/>
          </p:nvSpPr>
          <p:spPr>
            <a:xfrm rot="5400000">
              <a:off x="10448239" y="4620435"/>
              <a:ext cx="1539554" cy="13320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1">
                <a:solidFill>
                  <a:srgbClr val="F3F6F9"/>
                </a:solidFill>
              </a:endParaRPr>
            </a:p>
          </p:txBody>
        </p:sp>
        <p:pic>
          <p:nvPicPr>
            <p:cNvPr id="89" name="Picture 8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56081" y="4960008"/>
              <a:ext cx="923870" cy="652854"/>
            </a:xfrm>
            <a:prstGeom prst="rect">
              <a:avLst/>
            </a:prstGeom>
          </p:spPr>
        </p:pic>
      </p:grpSp>
    </p:spTree>
    <p:extLst>
      <p:ext uri="{BB962C8B-B14F-4D97-AF65-F5344CB8AC3E}">
        <p14:creationId xmlns:p14="http://schemas.microsoft.com/office/powerpoint/2010/main" val="36333448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4" y="365125"/>
            <a:ext cx="10515600" cy="1325563"/>
          </a:xfrm>
          <a:prstGeom prst="rect">
            <a:avLst/>
          </a:prstGeom>
        </p:spPr>
        <p:txBody>
          <a:bodyPr vert="horz" lIns="91440" tIns="45720" rIns="91440" bIns="45720" rtlCol="0" anchor="ctr">
            <a:normAutofit/>
          </a:bodyPr>
          <a:lstStyle/>
          <a:p>
            <a:r>
              <a:rPr lang="en-US"/>
              <a:t>Click to edit Master title style</a:t>
            </a:r>
            <a:endParaRPr lang="lt-LT"/>
          </a:p>
        </p:txBody>
      </p:sp>
      <p:sp>
        <p:nvSpPr>
          <p:cNvPr id="3" name="Text Placeholder 2"/>
          <p:cNvSpPr>
            <a:spLocks noGrp="1"/>
          </p:cNvSpPr>
          <p:nvPr>
            <p:ph type="body" idx="1"/>
          </p:nvPr>
        </p:nvSpPr>
        <p:spPr>
          <a:xfrm>
            <a:off x="838204"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p:cNvSpPr>
            <a:spLocks noGrp="1"/>
          </p:cNvSpPr>
          <p:nvPr>
            <p:ph type="dt" sz="half" idx="2"/>
          </p:nvPr>
        </p:nvSpPr>
        <p:spPr>
          <a:xfrm>
            <a:off x="838201"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8C5EEF-0C6D-4995-A4A9-6C5A2A72571B}" type="datetimeFigureOut">
              <a:rPr lang="lt-LT" smtClean="0"/>
              <a:t>2024-09-19</a:t>
            </a:fld>
            <a:endParaRPr lang="lt-LT"/>
          </a:p>
        </p:txBody>
      </p:sp>
      <p:sp>
        <p:nvSpPr>
          <p:cNvPr id="5" name="Footer Placeholder 4"/>
          <p:cNvSpPr>
            <a:spLocks noGrp="1"/>
          </p:cNvSpPr>
          <p:nvPr>
            <p:ph type="ftr" sz="quarter" idx="3"/>
          </p:nvPr>
        </p:nvSpPr>
        <p:spPr>
          <a:xfrm>
            <a:off x="4038604"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8610601"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41BB25-8936-4557-A7FE-979ABE58DC80}" type="slidenum">
              <a:rPr lang="lt-LT" smtClean="0"/>
              <a:t>‹#›</a:t>
            </a:fld>
            <a:endParaRPr lang="lt-LT"/>
          </a:p>
        </p:txBody>
      </p:sp>
    </p:spTree>
  </p:cSld>
  <p:clrMap bg1="lt1" tx1="dk1" bg2="lt2" tx2="dk2" accent1="accent1" accent2="accent2" accent3="accent3" accent4="accent4" accent5="accent5" accent6="accent6" hlink="hlink" folHlink="folHlink"/>
  <p:sldLayoutIdLst>
    <p:sldLayoutId id="2147483680" r:id="rId1"/>
    <p:sldLayoutId id="2147483670" r:id="rId2"/>
    <p:sldLayoutId id="2147483674" r:id="rId3"/>
    <p:sldLayoutId id="2147483675" r:id="rId4"/>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lt-LT"/>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e-seimas.lrs.lt/portal/legalAct/lt/TAD/TAIS.463320/as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0675" y="1409810"/>
            <a:ext cx="8971808" cy="2039972"/>
          </a:xfrm>
        </p:spPr>
        <p:txBody>
          <a:bodyPr>
            <a:normAutofit/>
          </a:bodyPr>
          <a:lstStyle/>
          <a:p>
            <a:r>
              <a:rPr lang="lt-LT" b="1" dirty="0"/>
              <a:t>Modernizuota TPDRIS ir TPDR</a:t>
            </a:r>
          </a:p>
        </p:txBody>
      </p:sp>
      <p:pic>
        <p:nvPicPr>
          <p:cNvPr id="1121" name="Picture 97">
            <a:extLst>
              <a:ext uri="{FF2B5EF4-FFF2-40B4-BE49-F238E27FC236}">
                <a16:creationId xmlns:a16="http://schemas.microsoft.com/office/drawing/2014/main" id="{D7639C2B-ADBE-46F7-845F-07212294951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634" y="329063"/>
            <a:ext cx="2926082" cy="13733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8954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D279D-78E1-4520-A5FC-6F14E00B1691}"/>
              </a:ext>
            </a:extLst>
          </p:cNvPr>
          <p:cNvSpPr>
            <a:spLocks noGrp="1"/>
          </p:cNvSpPr>
          <p:nvPr>
            <p:ph type="title"/>
          </p:nvPr>
        </p:nvSpPr>
        <p:spPr>
          <a:xfrm>
            <a:off x="408562" y="304606"/>
            <a:ext cx="9548360" cy="590340"/>
          </a:xfrm>
        </p:spPr>
        <p:txBody>
          <a:bodyPr>
            <a:normAutofit fontScale="90000"/>
          </a:bodyPr>
          <a:lstStyle/>
          <a:p>
            <a:r>
              <a:rPr lang="lt-LT" sz="2400" dirty="0"/>
              <a:t>Dėl pasiūlymų dėl teritorijų planavimo proceso inicijavimo TPDRIS</a:t>
            </a:r>
          </a:p>
        </p:txBody>
      </p:sp>
      <p:sp>
        <p:nvSpPr>
          <p:cNvPr id="3" name="Content Placeholder 2">
            <a:extLst>
              <a:ext uri="{FF2B5EF4-FFF2-40B4-BE49-F238E27FC236}">
                <a16:creationId xmlns:a16="http://schemas.microsoft.com/office/drawing/2014/main" id="{6F513807-F01B-4491-9598-05D8DFE64B4E}"/>
              </a:ext>
            </a:extLst>
          </p:cNvPr>
          <p:cNvSpPr>
            <a:spLocks noGrp="1"/>
          </p:cNvSpPr>
          <p:nvPr>
            <p:ph sz="half" idx="1"/>
          </p:nvPr>
        </p:nvSpPr>
        <p:spPr>
          <a:xfrm>
            <a:off x="408561" y="894946"/>
            <a:ext cx="9695105" cy="5461407"/>
          </a:xfrm>
        </p:spPr>
        <p:txBody>
          <a:bodyPr>
            <a:normAutofit/>
          </a:bodyPr>
          <a:lstStyle/>
          <a:p>
            <a:pPr marL="0" indent="0" algn="just">
              <a:lnSpc>
                <a:spcPct val="107000"/>
              </a:lnSpc>
              <a:spcAft>
                <a:spcPts val="800"/>
              </a:spcAft>
              <a:buNone/>
            </a:pPr>
            <a:r>
              <a:rPr lang="lt-LT" sz="1400" kern="100" dirty="0">
                <a:latin typeface="Verdana" panose="020B0604030504040204" pitchFamily="34" charset="0"/>
                <a:ea typeface="Verdana" panose="020B0604030504040204" pitchFamily="34" charset="0"/>
                <a:cs typeface="Times New Roman" panose="02020603050405020304" pitchFamily="18" charset="0"/>
              </a:rPr>
              <a:t>TPDRIS sukurta nauja paslauga, kurios metu pagal TPĮ 6 str. 3 d. ir </a:t>
            </a:r>
            <a:r>
              <a:rPr lang="lt-LT" sz="1400" b="0" i="0" dirty="0">
                <a:solidFill>
                  <a:srgbClr val="000000"/>
                </a:solidFill>
                <a:effectLst/>
                <a:latin typeface="Verdana" panose="020B0604030504040204" pitchFamily="34" charset="0"/>
                <a:ea typeface="Verdana" panose="020B0604030504040204" pitchFamily="34" charset="0"/>
              </a:rPr>
              <a:t>Pasiūlymų teikimo dėl teritorijų planavimo proceso inicijavimo tvarkos aprašo </a:t>
            </a:r>
            <a:r>
              <a:rPr lang="lt-LT" sz="1400" b="0" i="0" dirty="0">
                <a:solidFill>
                  <a:srgbClr val="000000"/>
                </a:solidFill>
                <a:effectLst/>
                <a:latin typeface="Verdana" panose="020B0604030504040204" pitchFamily="34" charset="0"/>
                <a:ea typeface="Verdana" panose="020B0604030504040204" pitchFamily="34" charset="0"/>
                <a:hlinkClick r:id="rId2"/>
              </a:rPr>
              <a:t>https://e-seimas.lrs.lt/portal/legalAct/lt/TAD/TAIS.463320/asr</a:t>
            </a:r>
            <a:r>
              <a:rPr lang="lt-LT" sz="1400" b="0" i="0" dirty="0">
                <a:solidFill>
                  <a:srgbClr val="000000"/>
                </a:solidFill>
                <a:effectLst/>
                <a:latin typeface="Verdana" panose="020B0604030504040204" pitchFamily="34" charset="0"/>
                <a:ea typeface="Verdana" panose="020B0604030504040204" pitchFamily="34" charset="0"/>
              </a:rPr>
              <a:t> </a:t>
            </a:r>
            <a:r>
              <a:rPr lang="lt-LT" sz="1400" kern="100" dirty="0">
                <a:latin typeface="Verdana" panose="020B0604030504040204" pitchFamily="34" charset="0"/>
                <a:ea typeface="Verdana" panose="020B0604030504040204" pitchFamily="34" charset="0"/>
                <a:cs typeface="Times New Roman" panose="02020603050405020304" pitchFamily="18" charset="0"/>
              </a:rPr>
              <a:t> </a:t>
            </a:r>
            <a:r>
              <a:rPr lang="lt-LT" sz="14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rPr>
              <a:t>f</a:t>
            </a:r>
            <a:r>
              <a:rPr lang="lt-LT" sz="1400" b="0" i="0" dirty="0">
                <a:solidFill>
                  <a:srgbClr val="000000"/>
                </a:solidFill>
                <a:effectLst/>
                <a:latin typeface="Verdana" panose="020B0604030504040204" pitchFamily="34" charset="0"/>
                <a:ea typeface="Verdana" panose="020B0604030504040204" pitchFamily="34" charset="0"/>
              </a:rPr>
              <a:t>iziniai asmenys, juridiniai asmenys ar jų padaliniai, kitos organizacijos ar jų padaliniai turi planavimo iniciatyvos teisę ir gali Vyriausybės nustatyta tvarka ir sąlygomis tik savo valia ir sprendimu teikti </a:t>
            </a:r>
            <a:r>
              <a:rPr lang="lt-LT" sz="1400" b="1" i="0" dirty="0">
                <a:solidFill>
                  <a:srgbClr val="000000"/>
                </a:solidFill>
                <a:effectLst/>
                <a:latin typeface="Verdana" panose="020B0604030504040204" pitchFamily="34" charset="0"/>
                <a:ea typeface="Verdana" panose="020B0604030504040204" pitchFamily="34" charset="0"/>
              </a:rPr>
              <a:t>savivaldybei ar kitų įstatymų nustatytiems specialiojo teritorijų planavimo organizatoriams </a:t>
            </a:r>
            <a:r>
              <a:rPr lang="lt-LT" sz="1400" b="0" i="0" dirty="0">
                <a:solidFill>
                  <a:srgbClr val="000000"/>
                </a:solidFill>
                <a:effectLst/>
                <a:latin typeface="Verdana" panose="020B0604030504040204" pitchFamily="34" charset="0"/>
                <a:ea typeface="Verdana" panose="020B0604030504040204" pitchFamily="34" charset="0"/>
              </a:rPr>
              <a:t>pasiūlymus dėl vietovės lygmens teritorijų planavimo dokumentų rengimo, keitimo ar koregavimo ir (ar) finansavimo ir TPĮ nurodytais atvejais, kai atitinkamai krašto apsaugai užtikrinti būtinas teritorijų vystymas ar Lietuvos Respublikos investicijų įstatyme nurodytiems stambiems projektams įgyvendinti ar pritraukti skirtų teritorijų vystymas nenumatytas savivaldybės lygmens ar vietovės lygmens bendruosiuose planuose, – dėl savivaldybės lygmens bendrojo plano koregavimo. </a:t>
            </a:r>
          </a:p>
        </p:txBody>
      </p:sp>
      <p:pic>
        <p:nvPicPr>
          <p:cNvPr id="5" name="Paveikslėlis 4">
            <a:extLst>
              <a:ext uri="{FF2B5EF4-FFF2-40B4-BE49-F238E27FC236}">
                <a16:creationId xmlns:a16="http://schemas.microsoft.com/office/drawing/2014/main" id="{751774B6-F90A-B943-84D0-5A2A6B7804C0}"/>
              </a:ext>
            </a:extLst>
          </p:cNvPr>
          <p:cNvPicPr>
            <a:picLocks noChangeAspect="1"/>
          </p:cNvPicPr>
          <p:nvPr/>
        </p:nvPicPr>
        <p:blipFill>
          <a:blip r:embed="rId3"/>
          <a:stretch>
            <a:fillRect/>
          </a:stretch>
        </p:blipFill>
        <p:spPr>
          <a:xfrm>
            <a:off x="518653" y="3557468"/>
            <a:ext cx="5936468" cy="3300532"/>
          </a:xfrm>
          <a:prstGeom prst="rect">
            <a:avLst/>
          </a:prstGeom>
        </p:spPr>
      </p:pic>
    </p:spTree>
    <p:extLst>
      <p:ext uri="{BB962C8B-B14F-4D97-AF65-F5344CB8AC3E}">
        <p14:creationId xmlns:p14="http://schemas.microsoft.com/office/powerpoint/2010/main" val="1084004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aveikslėlis 9">
            <a:extLst>
              <a:ext uri="{FF2B5EF4-FFF2-40B4-BE49-F238E27FC236}">
                <a16:creationId xmlns:a16="http://schemas.microsoft.com/office/drawing/2014/main" id="{BBFDF8E5-22E2-1D35-18DA-D41A4AF26122}"/>
              </a:ext>
            </a:extLst>
          </p:cNvPr>
          <p:cNvPicPr>
            <a:picLocks noChangeAspect="1"/>
          </p:cNvPicPr>
          <p:nvPr/>
        </p:nvPicPr>
        <p:blipFill>
          <a:blip r:embed="rId3"/>
          <a:stretch>
            <a:fillRect/>
          </a:stretch>
        </p:blipFill>
        <p:spPr>
          <a:xfrm>
            <a:off x="686844" y="2929878"/>
            <a:ext cx="4625741" cy="1143099"/>
          </a:xfrm>
          <a:prstGeom prst="rect">
            <a:avLst/>
          </a:prstGeom>
        </p:spPr>
      </p:pic>
      <p:pic>
        <p:nvPicPr>
          <p:cNvPr id="6" name="Paveikslėlis 5">
            <a:extLst>
              <a:ext uri="{FF2B5EF4-FFF2-40B4-BE49-F238E27FC236}">
                <a16:creationId xmlns:a16="http://schemas.microsoft.com/office/drawing/2014/main" id="{DF769543-1FBC-96EF-3AA0-7461F5FB4C14}"/>
              </a:ext>
            </a:extLst>
          </p:cNvPr>
          <p:cNvPicPr>
            <a:picLocks noChangeAspect="1"/>
          </p:cNvPicPr>
          <p:nvPr/>
        </p:nvPicPr>
        <p:blipFill>
          <a:blip r:embed="rId4"/>
          <a:stretch>
            <a:fillRect/>
          </a:stretch>
        </p:blipFill>
        <p:spPr>
          <a:xfrm>
            <a:off x="1529997" y="1509428"/>
            <a:ext cx="3482642" cy="1104996"/>
          </a:xfrm>
          <a:prstGeom prst="rect">
            <a:avLst/>
          </a:prstGeom>
        </p:spPr>
      </p:pic>
      <p:sp>
        <p:nvSpPr>
          <p:cNvPr id="2" name="Title 1">
            <a:extLst>
              <a:ext uri="{FF2B5EF4-FFF2-40B4-BE49-F238E27FC236}">
                <a16:creationId xmlns:a16="http://schemas.microsoft.com/office/drawing/2014/main" id="{A63D279D-78E1-4520-A5FC-6F14E00B1691}"/>
              </a:ext>
            </a:extLst>
          </p:cNvPr>
          <p:cNvSpPr>
            <a:spLocks noGrp="1"/>
          </p:cNvSpPr>
          <p:nvPr>
            <p:ph type="title"/>
          </p:nvPr>
        </p:nvSpPr>
        <p:spPr>
          <a:xfrm>
            <a:off x="408562" y="304606"/>
            <a:ext cx="9548360" cy="590340"/>
          </a:xfrm>
        </p:spPr>
        <p:txBody>
          <a:bodyPr>
            <a:normAutofit fontScale="90000"/>
          </a:bodyPr>
          <a:lstStyle/>
          <a:p>
            <a:r>
              <a:rPr lang="lt-LT" sz="2400" dirty="0"/>
              <a:t>Dėl pasiūlymų dėl teritorijų planavimo proceso inicijavimo TPDRIS</a:t>
            </a:r>
          </a:p>
        </p:txBody>
      </p:sp>
      <p:sp>
        <p:nvSpPr>
          <p:cNvPr id="3" name="Content Placeholder 2">
            <a:extLst>
              <a:ext uri="{FF2B5EF4-FFF2-40B4-BE49-F238E27FC236}">
                <a16:creationId xmlns:a16="http://schemas.microsoft.com/office/drawing/2014/main" id="{6F513807-F01B-4491-9598-05D8DFE64B4E}"/>
              </a:ext>
            </a:extLst>
          </p:cNvPr>
          <p:cNvSpPr>
            <a:spLocks noGrp="1"/>
          </p:cNvSpPr>
          <p:nvPr>
            <p:ph sz="half" idx="1"/>
          </p:nvPr>
        </p:nvSpPr>
        <p:spPr>
          <a:xfrm>
            <a:off x="408562" y="1004935"/>
            <a:ext cx="9432555" cy="5351418"/>
          </a:xfrm>
        </p:spPr>
        <p:txBody>
          <a:bodyPr>
            <a:normAutofit lnSpcReduction="10000"/>
          </a:bodyPr>
          <a:lstStyle/>
          <a:p>
            <a:pPr marL="0" indent="0" algn="just">
              <a:lnSpc>
                <a:spcPct val="107000"/>
              </a:lnSpc>
              <a:spcBef>
                <a:spcPts val="0"/>
              </a:spcBef>
              <a:buNone/>
            </a:pPr>
            <a:r>
              <a:rPr lang="lt-LT" sz="1500" kern="100" dirty="0">
                <a:latin typeface="Verdana" panose="020B0604030504040204" pitchFamily="34" charset="0"/>
                <a:ea typeface="Verdana" panose="020B0604030504040204" pitchFamily="34" charset="0"/>
                <a:cs typeface="Times New Roman" panose="02020603050405020304" pitchFamily="18" charset="0"/>
              </a:rPr>
              <a:t>Planavimo organizatorius, gavęs pasiūlymą dėl teritorijų planavimo proceso inicijavimo turi galimybę </a:t>
            </a:r>
            <a:r>
              <a:rPr lang="lt-LT" sz="1500" b="1" kern="100" dirty="0">
                <a:latin typeface="Verdana" panose="020B0604030504040204" pitchFamily="34" charset="0"/>
                <a:ea typeface="Verdana" panose="020B0604030504040204" pitchFamily="34" charset="0"/>
                <a:cs typeface="Times New Roman" panose="02020603050405020304" pitchFamily="18" charset="0"/>
              </a:rPr>
              <a:t>„Priimti vykdymui“ </a:t>
            </a:r>
            <a:r>
              <a:rPr lang="lt-LT" sz="1500" kern="100" dirty="0">
                <a:latin typeface="Verdana" panose="020B0604030504040204" pitchFamily="34" charset="0"/>
                <a:ea typeface="Verdana" panose="020B0604030504040204" pitchFamily="34" charset="0"/>
                <a:cs typeface="Times New Roman" panose="02020603050405020304" pitchFamily="18" charset="0"/>
              </a:rPr>
              <a:t>arba </a:t>
            </a:r>
            <a:r>
              <a:rPr lang="lt-LT" sz="1500" b="1" kern="100" dirty="0">
                <a:latin typeface="Verdana" panose="020B0604030504040204" pitchFamily="34" charset="0"/>
                <a:ea typeface="Verdana" panose="020B0604030504040204" pitchFamily="34" charset="0"/>
                <a:cs typeface="Times New Roman" panose="02020603050405020304" pitchFamily="18" charset="0"/>
              </a:rPr>
              <a:t>„Persiųsti“ </a:t>
            </a:r>
          </a:p>
          <a:p>
            <a:pPr marL="0" indent="0" algn="just">
              <a:lnSpc>
                <a:spcPct val="107000"/>
              </a:lnSpc>
              <a:spcBef>
                <a:spcPts val="0"/>
              </a:spcBef>
              <a:buNone/>
            </a:pPr>
            <a:endParaRPr lang="lt-LT" sz="1500" b="1" kern="100" dirty="0">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07000"/>
              </a:lnSpc>
              <a:spcBef>
                <a:spcPts val="0"/>
              </a:spcBef>
              <a:buNone/>
            </a:pPr>
            <a:endParaRPr lang="lt-LT" sz="1500" b="1" kern="100" dirty="0">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07000"/>
              </a:lnSpc>
              <a:spcBef>
                <a:spcPts val="0"/>
              </a:spcBef>
              <a:buNone/>
            </a:pPr>
            <a:endParaRPr lang="lt-LT" sz="1500" b="1" kern="100" dirty="0">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07000"/>
              </a:lnSpc>
              <a:spcBef>
                <a:spcPts val="0"/>
              </a:spcBef>
              <a:buNone/>
            </a:pPr>
            <a:endParaRPr lang="lt-LT" sz="1500" b="1" kern="100" dirty="0">
              <a:latin typeface="Verdana" panose="020B0604030504040204" pitchFamily="34" charset="0"/>
              <a:ea typeface="Verdana" panose="020B0604030504040204" pitchFamily="34" charset="0"/>
              <a:cs typeface="Times New Roman" panose="02020603050405020304" pitchFamily="18" charset="0"/>
            </a:endParaRPr>
          </a:p>
          <a:p>
            <a:pPr algn="just">
              <a:lnSpc>
                <a:spcPct val="107000"/>
              </a:lnSpc>
              <a:spcBef>
                <a:spcPts val="0"/>
              </a:spcBef>
            </a:pPr>
            <a:r>
              <a:rPr lang="lt-LT" sz="1500" b="1" kern="100" dirty="0">
                <a:latin typeface="Verdana" panose="020B0604030504040204" pitchFamily="34" charset="0"/>
                <a:ea typeface="Verdana" panose="020B0604030504040204" pitchFamily="34" charset="0"/>
                <a:cs typeface="Times New Roman" panose="02020603050405020304" pitchFamily="18" charset="0"/>
              </a:rPr>
              <a:t>„Priimti vykdymui“ </a:t>
            </a:r>
            <a:r>
              <a:rPr lang="lt-LT" sz="1500" kern="100" dirty="0">
                <a:latin typeface="Verdana" panose="020B0604030504040204" pitchFamily="34" charset="0"/>
                <a:ea typeface="Verdana" panose="020B0604030504040204" pitchFamily="34" charset="0"/>
                <a:cs typeface="Times New Roman" panose="02020603050405020304" pitchFamily="18" charset="0"/>
              </a:rPr>
              <a:t>pasirenkama, kai pasiūlymas pateiktas tinkamam planavimo organizatoriui. Pasirinkus vykdyti, planavimo organizatorius turės galimybę pasirinkti </a:t>
            </a:r>
            <a:r>
              <a:rPr lang="lt-LT" sz="1500" b="1" kern="100" dirty="0">
                <a:latin typeface="Verdana" panose="020B0604030504040204" pitchFamily="34" charset="0"/>
                <a:ea typeface="Verdana" panose="020B0604030504040204" pitchFamily="34" charset="0"/>
                <a:cs typeface="Times New Roman" panose="02020603050405020304" pitchFamily="18" charset="0"/>
              </a:rPr>
              <a:t>„Priimti sprendimą inicijuoti“</a:t>
            </a:r>
            <a:r>
              <a:rPr lang="lt-LT" sz="1500" kern="100" dirty="0">
                <a:latin typeface="Verdana" panose="020B0604030504040204" pitchFamily="34" charset="0"/>
                <a:ea typeface="Verdana" panose="020B0604030504040204" pitchFamily="34" charset="0"/>
                <a:cs typeface="Times New Roman" panose="02020603050405020304" pitchFamily="18" charset="0"/>
              </a:rPr>
              <a:t> arba </a:t>
            </a:r>
            <a:r>
              <a:rPr lang="lt-LT" sz="1500" b="1" kern="100" dirty="0">
                <a:latin typeface="Verdana" panose="020B0604030504040204" pitchFamily="34" charset="0"/>
                <a:ea typeface="Verdana" panose="020B0604030504040204" pitchFamily="34" charset="0"/>
                <a:cs typeface="Times New Roman" panose="02020603050405020304" pitchFamily="18" charset="0"/>
              </a:rPr>
              <a:t>„Atmesti pasiūlymą“</a:t>
            </a:r>
            <a:r>
              <a:rPr lang="lt-LT" sz="1500" kern="100" dirty="0">
                <a:latin typeface="Verdana" panose="020B0604030504040204" pitchFamily="34" charset="0"/>
                <a:ea typeface="Verdana" panose="020B0604030504040204" pitchFamily="34" charset="0"/>
                <a:cs typeface="Times New Roman" panose="02020603050405020304" pitchFamily="18" charset="0"/>
              </a:rPr>
              <a:t>.</a:t>
            </a:r>
          </a:p>
          <a:p>
            <a:pPr marL="0" indent="0" algn="just">
              <a:lnSpc>
                <a:spcPct val="107000"/>
              </a:lnSpc>
              <a:spcBef>
                <a:spcPts val="0"/>
              </a:spcBef>
              <a:buNone/>
            </a:pPr>
            <a:endParaRPr lang="lt-LT" sz="1500" kern="100" dirty="0">
              <a:latin typeface="Verdana" panose="020B0604030504040204" pitchFamily="34" charset="0"/>
              <a:ea typeface="Verdana" panose="020B0604030504040204" pitchFamily="34" charset="0"/>
              <a:cs typeface="Times New Roman" panose="02020603050405020304" pitchFamily="18" charset="0"/>
            </a:endParaRPr>
          </a:p>
          <a:p>
            <a:pPr algn="just">
              <a:lnSpc>
                <a:spcPct val="107000"/>
              </a:lnSpc>
              <a:spcBef>
                <a:spcPts val="0"/>
              </a:spcBef>
            </a:pPr>
            <a:endParaRPr lang="lt-LT" sz="1500" kern="100" dirty="0">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07000"/>
              </a:lnSpc>
              <a:spcAft>
                <a:spcPts val="800"/>
              </a:spcAft>
              <a:buNone/>
            </a:pPr>
            <a:endParaRPr lang="lt-LT" sz="1500" b="1" kern="100" dirty="0">
              <a:latin typeface="Verdana" panose="020B0604030504040204" pitchFamily="34" charset="0"/>
              <a:ea typeface="Verdana" panose="020B0604030504040204" pitchFamily="34" charset="0"/>
              <a:cs typeface="Times New Roman" panose="02020603050405020304" pitchFamily="18" charset="0"/>
            </a:endParaRPr>
          </a:p>
          <a:p>
            <a:pPr algn="just">
              <a:lnSpc>
                <a:spcPct val="107000"/>
              </a:lnSpc>
              <a:spcAft>
                <a:spcPts val="800"/>
              </a:spcAft>
            </a:pPr>
            <a:r>
              <a:rPr lang="lt-LT" sz="1500" b="1" kern="100" dirty="0">
                <a:latin typeface="Verdana" panose="020B0604030504040204" pitchFamily="34" charset="0"/>
                <a:ea typeface="Verdana" panose="020B0604030504040204" pitchFamily="34" charset="0"/>
                <a:cs typeface="Times New Roman" panose="02020603050405020304" pitchFamily="18" charset="0"/>
              </a:rPr>
              <a:t>„Persiųsti“ </a:t>
            </a:r>
            <a:r>
              <a:rPr lang="lt-LT" sz="1500" kern="100" dirty="0">
                <a:latin typeface="Verdana" panose="020B0604030504040204" pitchFamily="34" charset="0"/>
                <a:ea typeface="Verdana" panose="020B0604030504040204" pitchFamily="34" charset="0"/>
                <a:cs typeface="Times New Roman" panose="02020603050405020304" pitchFamily="18" charset="0"/>
              </a:rPr>
              <a:t>pasirenkama, kai pasiūlymą gavo ne tas planavimo organizatorius, kuris turėtų jį nagrinėti. Galimas planavimo organizatorių sąrašas yra suvestas TPDRIS. Sąraše šiuo metu nėra įtraukta NŽT, kadangi ji tik išskirtinais atvejais būna kaimo plėtros žemėtvarkos projektų planavimo organizatorius ir, išvengiant netinkamai teikiamų prašymų galimybės. Pažymėtina, kad numatoma modernizuoti TPDRIS, sukuriant galimybę teikti </a:t>
            </a:r>
            <a:r>
              <a:rPr lang="lt-LT" sz="1500" dirty="0">
                <a:solidFill>
                  <a:srgbClr val="000000"/>
                </a:solidFill>
                <a:latin typeface="Verdana" panose="020B0604030504040204" pitchFamily="34" charset="0"/>
                <a:ea typeface="Verdana" panose="020B0604030504040204" pitchFamily="34" charset="0"/>
                <a:cs typeface="Times New Roman" panose="02020603050405020304" pitchFamily="18" charset="0"/>
              </a:rPr>
              <a:t>prašymus NŽT priimti sprendimą dėl kaimo plėtros žemėtvarkos projekto rengimo pradžios ir planavimo tikslų. Modernizavus šį funkcionalumą, papildomai į paslaugą </a:t>
            </a:r>
            <a:r>
              <a:rPr kumimoji="0" lang="lt-LT" sz="1500" b="0" i="0" u="none" strike="noStrike" kern="120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cs typeface="Times New Roman" panose="02020603050405020304" pitchFamily="18" charset="0"/>
              </a:rPr>
              <a:t>„Pasiūlymai dėl TP proceso inicijavimo“ būtų įtraukta NŽT.</a:t>
            </a:r>
            <a:endParaRPr lang="lt-LT" sz="1500" kern="100" dirty="0">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07000"/>
              </a:lnSpc>
              <a:spcAft>
                <a:spcPts val="800"/>
              </a:spcAft>
              <a:buNone/>
            </a:pPr>
            <a:endParaRPr lang="lt-LT" sz="1500" b="0" i="0" dirty="0">
              <a:solidFill>
                <a:srgbClr val="000000"/>
              </a:solidFill>
              <a:effectLst/>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68907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D279D-78E1-4520-A5FC-6F14E00B1691}"/>
              </a:ext>
            </a:extLst>
          </p:cNvPr>
          <p:cNvSpPr>
            <a:spLocks noGrp="1"/>
          </p:cNvSpPr>
          <p:nvPr>
            <p:ph type="title"/>
          </p:nvPr>
        </p:nvSpPr>
        <p:spPr>
          <a:xfrm>
            <a:off x="408562" y="304606"/>
            <a:ext cx="9548360" cy="590340"/>
          </a:xfrm>
        </p:spPr>
        <p:txBody>
          <a:bodyPr>
            <a:normAutofit fontScale="90000"/>
          </a:bodyPr>
          <a:lstStyle/>
          <a:p>
            <a:r>
              <a:rPr lang="lt-LT" sz="2400" dirty="0"/>
              <a:t>Dėl teritorijų planavimo dokumentų viešinimo procedūrų TPDRIS</a:t>
            </a:r>
          </a:p>
        </p:txBody>
      </p:sp>
      <p:sp>
        <p:nvSpPr>
          <p:cNvPr id="3" name="Content Placeholder 2">
            <a:extLst>
              <a:ext uri="{FF2B5EF4-FFF2-40B4-BE49-F238E27FC236}">
                <a16:creationId xmlns:a16="http://schemas.microsoft.com/office/drawing/2014/main" id="{6F513807-F01B-4491-9598-05D8DFE64B4E}"/>
              </a:ext>
            </a:extLst>
          </p:cNvPr>
          <p:cNvSpPr>
            <a:spLocks noGrp="1"/>
          </p:cNvSpPr>
          <p:nvPr>
            <p:ph sz="half" idx="1"/>
          </p:nvPr>
        </p:nvSpPr>
        <p:spPr>
          <a:xfrm>
            <a:off x="408554" y="894946"/>
            <a:ext cx="9548368" cy="5354404"/>
          </a:xfrm>
        </p:spPr>
        <p:txBody>
          <a:bodyPr>
            <a:normAutofit/>
          </a:bodyPr>
          <a:lstStyle/>
          <a:p>
            <a:pPr marL="0" indent="0" algn="just">
              <a:lnSpc>
                <a:spcPct val="107000"/>
              </a:lnSpc>
              <a:spcAft>
                <a:spcPts val="800"/>
              </a:spcAft>
              <a:buNone/>
            </a:pPr>
            <a:r>
              <a:rPr lang="lt-LT" sz="1500" b="1" kern="100" dirty="0">
                <a:latin typeface="Verdana" panose="020B0604030504040204" pitchFamily="34" charset="0"/>
                <a:ea typeface="Verdana" panose="020B0604030504040204" pitchFamily="34" charset="0"/>
                <a:cs typeface="Times New Roman" panose="02020603050405020304" pitchFamily="18" charset="0"/>
              </a:rPr>
              <a:t>Klausimas: </a:t>
            </a:r>
            <a:r>
              <a:rPr lang="lt-LT" sz="1500" kern="100" dirty="0">
                <a:latin typeface="Verdana" panose="020B0604030504040204" pitchFamily="34" charset="0"/>
                <a:ea typeface="Verdana" panose="020B0604030504040204" pitchFamily="34" charset="0"/>
                <a:cs typeface="Times New Roman" panose="02020603050405020304" pitchFamily="18" charset="0"/>
              </a:rPr>
              <a:t>„</a:t>
            </a:r>
            <a:r>
              <a:rPr lang="lt-LT" sz="1500" dirty="0">
                <a:effectLst/>
                <a:latin typeface="Verdana" panose="020B0604030504040204" pitchFamily="34" charset="0"/>
                <a:ea typeface="Verdana" panose="020B0604030504040204" pitchFamily="34" charset="0"/>
                <a:cs typeface="Times New Roman" panose="02020603050405020304" pitchFamily="18" charset="0"/>
              </a:rPr>
              <a:t>Gal būtų galima padaryti, kad planavimo organizatorius privalomai turėtų sukelti visą viešinimo informaciją (skelbimai interneto svetainėje seniūnijose ir kt.) apie TPD rengimo pradžią į TPDRIS, nes dabar rengėjai kai kuriose savivaldybėse turi žvejoti parengiamojo etapo dokumentaciją (visokių įsakymų apie TPD rengimo pradžią paviešinimą seniūnijose) už kurią jie nėra atsakingi, o savivaldybės jo neturi. Ypač aktualu, kai dalyvauja viešuose pirkimuose.“</a:t>
            </a:r>
            <a:endParaRPr lang="lt-LT" sz="1500" b="0" i="0" dirty="0">
              <a:solidFill>
                <a:srgbClr val="000000"/>
              </a:solidFill>
              <a:effectLst/>
              <a:latin typeface="Verdana" panose="020B0604030504040204" pitchFamily="34" charset="0"/>
              <a:ea typeface="Verdana" panose="020B0604030504040204" pitchFamily="34" charset="0"/>
            </a:endParaRPr>
          </a:p>
          <a:p>
            <a:pPr marL="0" indent="0" algn="just">
              <a:lnSpc>
                <a:spcPct val="107000"/>
              </a:lnSpc>
              <a:buNone/>
            </a:pPr>
            <a:r>
              <a:rPr lang="lt-LT" sz="1500" b="1" i="0" dirty="0">
                <a:solidFill>
                  <a:srgbClr val="000000"/>
                </a:solidFill>
                <a:effectLst/>
                <a:latin typeface="Verdana" panose="020B0604030504040204" pitchFamily="34" charset="0"/>
                <a:ea typeface="Verdana" panose="020B0604030504040204" pitchFamily="34" charset="0"/>
              </a:rPr>
              <a:t>Atsakymas: </a:t>
            </a:r>
            <a:r>
              <a:rPr lang="lt-LT" sz="1500" i="0" dirty="0">
                <a:solidFill>
                  <a:srgbClr val="000000"/>
                </a:solidFill>
                <a:effectLst/>
                <a:latin typeface="Verdana" panose="020B0604030504040204" pitchFamily="34" charset="0"/>
                <a:ea typeface="Verdana" panose="020B0604030504040204" pitchFamily="34" charset="0"/>
              </a:rPr>
              <a:t>TPĮ 31 str. 2 dalyje įtvirtinta, kad </a:t>
            </a:r>
            <a:r>
              <a:rPr lang="lt-LT" sz="1500" dirty="0">
                <a:solidFill>
                  <a:srgbClr val="000000"/>
                </a:solidFill>
                <a:latin typeface="Verdana" panose="020B0604030504040204" pitchFamily="34" charset="0"/>
                <a:ea typeface="Verdana" panose="020B0604030504040204" pitchFamily="34" charset="0"/>
              </a:rPr>
              <a:t>t</a:t>
            </a:r>
            <a:r>
              <a:rPr lang="lt-LT" sz="1500" i="0" dirty="0">
                <a:solidFill>
                  <a:srgbClr val="000000"/>
                </a:solidFill>
                <a:effectLst/>
                <a:latin typeface="Verdana" panose="020B0604030504040204" pitchFamily="34" charset="0"/>
                <a:ea typeface="Verdana" panose="020B0604030504040204" pitchFamily="34" charset="0"/>
              </a:rPr>
              <a:t>eritorijų planavimo viešinimą užtikrina planavimo organizatorius. Planavimo organizatorius </a:t>
            </a:r>
            <a:r>
              <a:rPr lang="lt-LT" sz="1500" dirty="0">
                <a:solidFill>
                  <a:srgbClr val="000000"/>
                </a:solidFill>
                <a:latin typeface="Verdana" panose="020B0604030504040204" pitchFamily="34" charset="0"/>
                <a:ea typeface="Verdana" panose="020B0604030504040204" pitchFamily="34" charset="0"/>
              </a:rPr>
              <a:t>TPDRIS pradeda teritorijų planavimo procesą ir tik jis parengiamajame etape turi skelbti informaciją apie atliktą viešinimą:</a:t>
            </a:r>
          </a:p>
          <a:p>
            <a:pPr marL="0" indent="0" algn="just">
              <a:lnSpc>
                <a:spcPct val="107000"/>
              </a:lnSpc>
              <a:spcAft>
                <a:spcPts val="800"/>
              </a:spcAft>
              <a:buNone/>
            </a:pPr>
            <a:endParaRPr lang="lt-LT" sz="1500" i="0" dirty="0">
              <a:solidFill>
                <a:srgbClr val="000000"/>
              </a:solidFill>
              <a:effectLst/>
              <a:latin typeface="Verdana" panose="020B0604030504040204" pitchFamily="34" charset="0"/>
              <a:ea typeface="Verdana" panose="020B0604030504040204" pitchFamily="34" charset="0"/>
            </a:endParaRPr>
          </a:p>
        </p:txBody>
      </p:sp>
      <p:pic>
        <p:nvPicPr>
          <p:cNvPr id="8" name="Paveikslėlis 7">
            <a:extLst>
              <a:ext uri="{FF2B5EF4-FFF2-40B4-BE49-F238E27FC236}">
                <a16:creationId xmlns:a16="http://schemas.microsoft.com/office/drawing/2014/main" id="{603920CD-A095-A32F-C387-600385D233BD}"/>
              </a:ext>
            </a:extLst>
          </p:cNvPr>
          <p:cNvPicPr>
            <a:picLocks noChangeAspect="1"/>
          </p:cNvPicPr>
          <p:nvPr/>
        </p:nvPicPr>
        <p:blipFill>
          <a:blip r:embed="rId2"/>
          <a:stretch>
            <a:fillRect/>
          </a:stretch>
        </p:blipFill>
        <p:spPr>
          <a:xfrm>
            <a:off x="488886" y="3226571"/>
            <a:ext cx="6764132" cy="3326823"/>
          </a:xfrm>
          <a:prstGeom prst="rect">
            <a:avLst/>
          </a:prstGeom>
        </p:spPr>
      </p:pic>
    </p:spTree>
    <p:extLst>
      <p:ext uri="{BB962C8B-B14F-4D97-AF65-F5344CB8AC3E}">
        <p14:creationId xmlns:p14="http://schemas.microsoft.com/office/powerpoint/2010/main" val="1754789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D279D-78E1-4520-A5FC-6F14E00B1691}"/>
              </a:ext>
            </a:extLst>
          </p:cNvPr>
          <p:cNvSpPr>
            <a:spLocks noGrp="1"/>
          </p:cNvSpPr>
          <p:nvPr>
            <p:ph type="title"/>
          </p:nvPr>
        </p:nvSpPr>
        <p:spPr>
          <a:xfrm>
            <a:off x="408562" y="304606"/>
            <a:ext cx="9548360" cy="590340"/>
          </a:xfrm>
        </p:spPr>
        <p:txBody>
          <a:bodyPr>
            <a:normAutofit fontScale="90000"/>
          </a:bodyPr>
          <a:lstStyle/>
          <a:p>
            <a:r>
              <a:rPr lang="lt-LT" sz="2400" dirty="0"/>
              <a:t>Dėl teritorijų planavimo dokumentų viešinimo procedūrų TPDRIS</a:t>
            </a:r>
          </a:p>
        </p:txBody>
      </p:sp>
      <p:sp>
        <p:nvSpPr>
          <p:cNvPr id="3" name="Content Placeholder 2">
            <a:extLst>
              <a:ext uri="{FF2B5EF4-FFF2-40B4-BE49-F238E27FC236}">
                <a16:creationId xmlns:a16="http://schemas.microsoft.com/office/drawing/2014/main" id="{6F513807-F01B-4491-9598-05D8DFE64B4E}"/>
              </a:ext>
            </a:extLst>
          </p:cNvPr>
          <p:cNvSpPr>
            <a:spLocks noGrp="1"/>
          </p:cNvSpPr>
          <p:nvPr>
            <p:ph sz="half" idx="1"/>
          </p:nvPr>
        </p:nvSpPr>
        <p:spPr>
          <a:xfrm>
            <a:off x="408562" y="1167896"/>
            <a:ext cx="9548360" cy="5081453"/>
          </a:xfrm>
        </p:spPr>
        <p:txBody>
          <a:bodyPr>
            <a:normAutofit/>
          </a:bodyPr>
          <a:lstStyle/>
          <a:p>
            <a:pPr marL="0" indent="0" algn="just">
              <a:lnSpc>
                <a:spcPct val="107000"/>
              </a:lnSpc>
              <a:spcAft>
                <a:spcPts val="800"/>
              </a:spcAft>
              <a:buNone/>
            </a:pPr>
            <a:r>
              <a:rPr lang="lt-LT" sz="1500" b="1" kern="100" dirty="0">
                <a:latin typeface="Verdana" panose="020B0604030504040204" pitchFamily="34" charset="0"/>
                <a:ea typeface="Verdana" panose="020B0604030504040204" pitchFamily="34" charset="0"/>
                <a:cs typeface="Times New Roman" panose="02020603050405020304" pitchFamily="18" charset="0"/>
              </a:rPr>
              <a:t>Klausimas: </a:t>
            </a:r>
            <a:r>
              <a:rPr lang="lt-LT" sz="1500" kern="100" dirty="0">
                <a:latin typeface="Verdana" panose="020B0604030504040204" pitchFamily="34" charset="0"/>
                <a:ea typeface="Verdana" panose="020B0604030504040204" pitchFamily="34" charset="0"/>
                <a:cs typeface="Times New Roman" panose="02020603050405020304" pitchFamily="18" charset="0"/>
              </a:rPr>
              <a:t>„</a:t>
            </a:r>
            <a:r>
              <a:rPr lang="lt-LT" sz="1500" dirty="0">
                <a:effectLst/>
                <a:latin typeface="Verdana" panose="020B0604030504040204" pitchFamily="34" charset="0"/>
                <a:ea typeface="Verdana" panose="020B0604030504040204" pitchFamily="34" charset="0"/>
                <a:cs typeface="Times New Roman" panose="02020603050405020304" pitchFamily="18" charset="0"/>
              </a:rPr>
              <a:t>Pagal TPĮ 31 str. 4 d. 10 darbo dienų iki priėmimo viešinamas sprendimo dėl TPD rengimo projektas. Viešinama turi būti savivaldybės interneto svetainėje, seniūnijos skelbimų lentoje, informuojant, iki kada ir kokiu adresu galima susipažinti su sprendimo ir planavimo tikslų dokumentais, siųsti pasiūlymus dėl planavimo tikslų. Dabar į TPDRIS reikia kelti ir sprendimo projektą, tik paskui patį sprendimą. Klausimas ar tas sprendimo projektas irgi privalo būti įkeltas į TPDRIS 10 darbo dienų iki jo priėmimo, jeigu TPĮ 31 str. 4 dalis nenumato projekto viešinimo TPDRIS“</a:t>
            </a:r>
          </a:p>
          <a:p>
            <a:pPr marL="0" indent="0" algn="just">
              <a:lnSpc>
                <a:spcPct val="107000"/>
              </a:lnSpc>
              <a:spcAft>
                <a:spcPts val="800"/>
              </a:spcAft>
              <a:buNone/>
            </a:pPr>
            <a:r>
              <a:rPr lang="lt-LT" sz="1500" b="1"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Atsakymas:</a:t>
            </a:r>
            <a:r>
              <a:rPr lang="lt-LT" sz="1500"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 TPDRIS numatyta pradėti viešinimą, teritorijų planavimo procese paskelbiant sprendimo dėl rengimo pradžios ir planavimo tikslų projektą ir jį viešinti 10 darbo dienų, kad visuomenei būtų galimybė pateikti pasiūlymus per sistemą dėl planavimo tikslų.</a:t>
            </a:r>
          </a:p>
          <a:p>
            <a:pPr marL="0" indent="0" algn="just">
              <a:lnSpc>
                <a:spcPct val="107000"/>
              </a:lnSpc>
              <a:spcAft>
                <a:spcPts val="800"/>
              </a:spcAft>
              <a:buNone/>
            </a:pPr>
            <a:endParaRPr lang="lt-LT" sz="1500" i="0" dirty="0">
              <a:solidFill>
                <a:srgbClr val="000000"/>
              </a:solidFill>
              <a:effectLst/>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99304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D279D-78E1-4520-A5FC-6F14E00B1691}"/>
              </a:ext>
            </a:extLst>
          </p:cNvPr>
          <p:cNvSpPr>
            <a:spLocks noGrp="1"/>
          </p:cNvSpPr>
          <p:nvPr>
            <p:ph type="title"/>
          </p:nvPr>
        </p:nvSpPr>
        <p:spPr>
          <a:xfrm>
            <a:off x="7203540" y="5069943"/>
            <a:ext cx="9976919" cy="615636"/>
          </a:xfrm>
        </p:spPr>
        <p:txBody>
          <a:bodyPr>
            <a:normAutofit/>
          </a:bodyPr>
          <a:lstStyle/>
          <a:p>
            <a:r>
              <a:rPr lang="lt-LT" sz="2400" dirty="0"/>
              <a:t>Ačiū už dėmesį</a:t>
            </a:r>
            <a:r>
              <a:rPr lang="en-US" sz="2400" dirty="0"/>
              <a:t>!</a:t>
            </a:r>
            <a:endParaRPr lang="lt-LT" sz="2400" dirty="0"/>
          </a:p>
        </p:txBody>
      </p:sp>
    </p:spTree>
    <p:extLst>
      <p:ext uri="{BB962C8B-B14F-4D97-AF65-F5344CB8AC3E}">
        <p14:creationId xmlns:p14="http://schemas.microsoft.com/office/powerpoint/2010/main" val="1586099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A6CE0-D2BA-DE72-0AEE-861F30A51AB7}"/>
              </a:ext>
            </a:extLst>
          </p:cNvPr>
          <p:cNvSpPr>
            <a:spLocks noGrp="1"/>
          </p:cNvSpPr>
          <p:nvPr>
            <p:ph type="ctrTitle"/>
          </p:nvPr>
        </p:nvSpPr>
        <p:spPr>
          <a:xfrm>
            <a:off x="992557" y="927673"/>
            <a:ext cx="10480430" cy="2387600"/>
          </a:xfrm>
        </p:spPr>
        <p:txBody>
          <a:bodyPr/>
          <a:lstStyle/>
          <a:p>
            <a:r>
              <a:rPr lang="lt-LT" dirty="0"/>
              <a:t>Klausimų aptarimas</a:t>
            </a:r>
            <a:endParaRPr lang="en-US" dirty="0"/>
          </a:p>
        </p:txBody>
      </p:sp>
    </p:spTree>
    <p:extLst>
      <p:ext uri="{BB962C8B-B14F-4D97-AF65-F5344CB8AC3E}">
        <p14:creationId xmlns:p14="http://schemas.microsoft.com/office/powerpoint/2010/main" val="478465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ACA4D-A6F6-4625-BB5F-E4A63A7A7E76}"/>
              </a:ext>
            </a:extLst>
          </p:cNvPr>
          <p:cNvSpPr>
            <a:spLocks noGrp="1"/>
          </p:cNvSpPr>
          <p:nvPr>
            <p:ph type="title"/>
          </p:nvPr>
        </p:nvSpPr>
        <p:spPr/>
        <p:txBody>
          <a:bodyPr>
            <a:normAutofit/>
          </a:bodyPr>
          <a:lstStyle/>
          <a:p>
            <a:r>
              <a:rPr lang="lt-LT" sz="2400" dirty="0"/>
              <a:t>Kodėl 8 grafoje nėra matomas atsakingas asmuo?</a:t>
            </a:r>
          </a:p>
        </p:txBody>
      </p:sp>
      <p:pic>
        <p:nvPicPr>
          <p:cNvPr id="6" name="Content Placeholder 5">
            <a:extLst>
              <a:ext uri="{FF2B5EF4-FFF2-40B4-BE49-F238E27FC236}">
                <a16:creationId xmlns:a16="http://schemas.microsoft.com/office/drawing/2014/main" id="{532F2DB7-7535-44E8-B636-684343B78292}"/>
              </a:ext>
            </a:extLst>
          </p:cNvPr>
          <p:cNvPicPr>
            <a:picLocks noGrp="1" noChangeAspect="1"/>
          </p:cNvPicPr>
          <p:nvPr>
            <p:ph sz="half" idx="1"/>
          </p:nvPr>
        </p:nvPicPr>
        <p:blipFill>
          <a:blip r:embed="rId2"/>
          <a:stretch>
            <a:fillRect/>
          </a:stretch>
        </p:blipFill>
        <p:spPr>
          <a:xfrm>
            <a:off x="901013" y="1614034"/>
            <a:ext cx="9037637" cy="4092515"/>
          </a:xfrm>
        </p:spPr>
      </p:pic>
    </p:spTree>
    <p:extLst>
      <p:ext uri="{BB962C8B-B14F-4D97-AF65-F5344CB8AC3E}">
        <p14:creationId xmlns:p14="http://schemas.microsoft.com/office/powerpoint/2010/main" val="3572381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6DA77-17C3-4B99-B1EE-F52AEA1482B6}"/>
              </a:ext>
            </a:extLst>
          </p:cNvPr>
          <p:cNvSpPr>
            <a:spLocks noGrp="1"/>
          </p:cNvSpPr>
          <p:nvPr>
            <p:ph type="title"/>
          </p:nvPr>
        </p:nvSpPr>
        <p:spPr>
          <a:xfrm>
            <a:off x="918475" y="304603"/>
            <a:ext cx="9108120" cy="1699126"/>
          </a:xfrm>
        </p:spPr>
        <p:txBody>
          <a:bodyPr>
            <a:noAutofit/>
          </a:bodyPr>
          <a:lstStyle/>
          <a:p>
            <a:pPr algn="just"/>
            <a:r>
              <a:rPr lang="lt-LT" sz="1800" dirty="0"/>
              <a:t>Ar buvo spręstas klausimas susijęs su viešinama ir neviešinama informacija TPDRIS? Keliant planavimo organizatoriui pvz. inicijavimo sutartį, kartu įkeliant įgaliojimą su gimimo datom ir kt.: keliami nenuasmeninti dokumentai prie neviešinamos bylos, nuasmeninti - prie viešinamos bylos. Išsaugojus viską ir paskui spaudžiant nuasmenintą (viešinamą) dokumentą "peržiūrėti" - sistema atidaro nenuasmenintą (su visais duomenimis)</a:t>
            </a:r>
          </a:p>
        </p:txBody>
      </p:sp>
      <p:sp>
        <p:nvSpPr>
          <p:cNvPr id="3" name="Content Placeholder 2">
            <a:extLst>
              <a:ext uri="{FF2B5EF4-FFF2-40B4-BE49-F238E27FC236}">
                <a16:creationId xmlns:a16="http://schemas.microsoft.com/office/drawing/2014/main" id="{0D7EAE61-4DEE-418C-8200-EEC1333408CA}"/>
              </a:ext>
            </a:extLst>
          </p:cNvPr>
          <p:cNvSpPr>
            <a:spLocks noGrp="1"/>
          </p:cNvSpPr>
          <p:nvPr>
            <p:ph sz="half" idx="1"/>
          </p:nvPr>
        </p:nvSpPr>
        <p:spPr>
          <a:xfrm>
            <a:off x="918483" y="2337683"/>
            <a:ext cx="9038447" cy="4018668"/>
          </a:xfrm>
        </p:spPr>
        <p:txBody>
          <a:bodyPr>
            <a:normAutofit/>
          </a:bodyPr>
          <a:lstStyle/>
          <a:p>
            <a:pPr marL="0" indent="0" algn="just">
              <a:buNone/>
            </a:pPr>
            <a:r>
              <a:rPr lang="lt-LT" dirty="0"/>
              <a:t>Taip, klaida buvo po peržiūros mygtuko aktyvavimo – peržiūros mygtukas visada rodydavo proceso bylą. Klaida pašalinta.</a:t>
            </a:r>
          </a:p>
          <a:p>
            <a:pPr marL="0" indent="0">
              <a:buNone/>
            </a:pPr>
            <a:endParaRPr lang="lt-LT" dirty="0"/>
          </a:p>
        </p:txBody>
      </p:sp>
    </p:spTree>
    <p:extLst>
      <p:ext uri="{BB962C8B-B14F-4D97-AF65-F5344CB8AC3E}">
        <p14:creationId xmlns:p14="http://schemas.microsoft.com/office/powerpoint/2010/main" val="1003698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6DA77-17C3-4B99-B1EE-F52AEA1482B6}"/>
              </a:ext>
            </a:extLst>
          </p:cNvPr>
          <p:cNvSpPr>
            <a:spLocks noGrp="1"/>
          </p:cNvSpPr>
          <p:nvPr>
            <p:ph type="title"/>
          </p:nvPr>
        </p:nvSpPr>
        <p:spPr>
          <a:xfrm>
            <a:off x="918475" y="304603"/>
            <a:ext cx="9108120" cy="1699126"/>
          </a:xfrm>
        </p:spPr>
        <p:txBody>
          <a:bodyPr>
            <a:noAutofit/>
          </a:bodyPr>
          <a:lstStyle/>
          <a:p>
            <a:pPr algn="just"/>
            <a:r>
              <a:rPr lang="lt-LT" sz="1800" dirty="0"/>
              <a:t>Gal galite patikslinti, kur rasti informaciją apie projekto rengimo pradžią (</a:t>
            </a:r>
            <a:r>
              <a:rPr lang="lt-LT" sz="1800" dirty="0" err="1"/>
              <a:t>step</a:t>
            </a:r>
            <a:r>
              <a:rPr lang="lt-LT" sz="1800" dirty="0"/>
              <a:t> </a:t>
            </a:r>
            <a:r>
              <a:rPr lang="lt-LT" sz="1800" dirty="0" err="1"/>
              <a:t>by</a:t>
            </a:r>
            <a:r>
              <a:rPr lang="lt-LT" sz="1800" dirty="0"/>
              <a:t> </a:t>
            </a:r>
            <a:r>
              <a:rPr lang="lt-LT" sz="1800" dirty="0" err="1"/>
              <a:t>step</a:t>
            </a:r>
            <a:r>
              <a:rPr lang="lt-LT" sz="1800" dirty="0"/>
              <a:t>). Po sistemos atnaujinimo dar neteko pradėti naujo projekto - Spec. plano (Žemės gelmių NP) rengimo. </a:t>
            </a:r>
            <a:br>
              <a:rPr lang="lt-LT" sz="1800" dirty="0"/>
            </a:br>
            <a:r>
              <a:rPr lang="lt-LT" sz="1800" dirty="0"/>
              <a:t>Sąlyga, kad Organizatorius UAB"X", rengėjas UAB "Y", o projekto vadovas (su atskiru  įgaliojimu) yra fizinis asmuo.  Atitinkamai planavimo organizatoriaus profilio nėra.  Ačiū, jei nukreipsite. </a:t>
            </a:r>
          </a:p>
        </p:txBody>
      </p:sp>
      <p:pic>
        <p:nvPicPr>
          <p:cNvPr id="5" name="Content Placeholder 4">
            <a:extLst>
              <a:ext uri="{FF2B5EF4-FFF2-40B4-BE49-F238E27FC236}">
                <a16:creationId xmlns:a16="http://schemas.microsoft.com/office/drawing/2014/main" id="{07D053CB-8149-4D81-8F79-1EC4AB582439}"/>
              </a:ext>
            </a:extLst>
          </p:cNvPr>
          <p:cNvPicPr>
            <a:picLocks noGrp="1" noChangeAspect="1"/>
          </p:cNvPicPr>
          <p:nvPr>
            <p:ph sz="half" idx="1"/>
          </p:nvPr>
        </p:nvPicPr>
        <p:blipFill>
          <a:blip r:embed="rId2"/>
          <a:stretch>
            <a:fillRect/>
          </a:stretch>
        </p:blipFill>
        <p:spPr>
          <a:xfrm>
            <a:off x="953716" y="2585330"/>
            <a:ext cx="9037637" cy="2268942"/>
          </a:xfrm>
        </p:spPr>
      </p:pic>
    </p:spTree>
    <p:extLst>
      <p:ext uri="{BB962C8B-B14F-4D97-AF65-F5344CB8AC3E}">
        <p14:creationId xmlns:p14="http://schemas.microsoft.com/office/powerpoint/2010/main" val="4056177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D279D-78E1-4520-A5FC-6F14E00B1691}"/>
              </a:ext>
            </a:extLst>
          </p:cNvPr>
          <p:cNvSpPr>
            <a:spLocks noGrp="1"/>
          </p:cNvSpPr>
          <p:nvPr>
            <p:ph type="title"/>
          </p:nvPr>
        </p:nvSpPr>
        <p:spPr/>
        <p:txBody>
          <a:bodyPr>
            <a:normAutofit/>
          </a:bodyPr>
          <a:lstStyle/>
          <a:p>
            <a:r>
              <a:rPr lang="lt-LT" sz="2400" dirty="0"/>
              <a:t>Specialiojo žemės gelmių naudojimo plano rengimas/keitimas/koregavimas</a:t>
            </a:r>
          </a:p>
        </p:txBody>
      </p:sp>
      <p:sp>
        <p:nvSpPr>
          <p:cNvPr id="3" name="Content Placeholder 2">
            <a:extLst>
              <a:ext uri="{FF2B5EF4-FFF2-40B4-BE49-F238E27FC236}">
                <a16:creationId xmlns:a16="http://schemas.microsoft.com/office/drawing/2014/main" id="{6F513807-F01B-4491-9598-05D8DFE64B4E}"/>
              </a:ext>
            </a:extLst>
          </p:cNvPr>
          <p:cNvSpPr>
            <a:spLocks noGrp="1"/>
          </p:cNvSpPr>
          <p:nvPr>
            <p:ph sz="half" idx="1"/>
          </p:nvPr>
        </p:nvSpPr>
        <p:spPr/>
        <p:txBody>
          <a:bodyPr>
            <a:normAutofit/>
          </a:bodyPr>
          <a:lstStyle/>
          <a:p>
            <a:r>
              <a:rPr lang="lt-LT" sz="1500" dirty="0">
                <a:latin typeface="Verdana" panose="020B0604030504040204" pitchFamily="34" charset="0"/>
                <a:ea typeface="Verdana" panose="020B0604030504040204" pitchFamily="34" charset="0"/>
              </a:rPr>
              <a:t>Procesas pradedamas nuo</a:t>
            </a:r>
          </a:p>
          <a:p>
            <a:pPr lvl="1"/>
            <a:r>
              <a:rPr lang="lt-LT" sz="1500" dirty="0">
                <a:latin typeface="Verdana" panose="020B0604030504040204" pitchFamily="34" charset="0"/>
                <a:ea typeface="Verdana" panose="020B0604030504040204" pitchFamily="34" charset="0"/>
              </a:rPr>
              <a:t>Projekto dokumento, kuriame nurodomas pavadinimas ir teritorija</a:t>
            </a:r>
          </a:p>
          <a:p>
            <a:pPr lvl="1"/>
            <a:r>
              <a:rPr lang="lt-LT" sz="1500" dirty="0">
                <a:latin typeface="Verdana" panose="020B0604030504040204" pitchFamily="34" charset="0"/>
                <a:ea typeface="Verdana" panose="020B0604030504040204" pitchFamily="34" charset="0"/>
              </a:rPr>
              <a:t>Įkeliant sprendimo dokumentą – perduodamos planavimo organizatoriaus teisės nurodytam asmeniui (fiziniam arba juridiniam)</a:t>
            </a:r>
          </a:p>
          <a:p>
            <a:r>
              <a:rPr lang="lt-LT" sz="1500" dirty="0">
                <a:latin typeface="Verdana" panose="020B0604030504040204" pitchFamily="34" charset="0"/>
                <a:ea typeface="Verdana" panose="020B0604030504040204" pitchFamily="34" charset="0"/>
              </a:rPr>
              <a:t>Planavimo organizatorius toliau vykdo procesinius žingsnius</a:t>
            </a:r>
          </a:p>
          <a:p>
            <a:r>
              <a:rPr lang="lt-LT" sz="1500" dirty="0">
                <a:latin typeface="Verdana" panose="020B0604030504040204" pitchFamily="34" charset="0"/>
                <a:ea typeface="Verdana" panose="020B0604030504040204" pitchFamily="34" charset="0"/>
              </a:rPr>
              <a:t>Teritorijos riba ir pavadinimas keičiami pirmame projekto dokumente (gali </a:t>
            </a:r>
            <a:r>
              <a:rPr lang="lt-LT" sz="1500" dirty="0" err="1">
                <a:latin typeface="Verdana" panose="020B0604030504040204" pitchFamily="34" charset="0"/>
                <a:ea typeface="Verdana" panose="020B0604030504040204" pitchFamily="34" charset="0"/>
              </a:rPr>
              <a:t>versijuoti</a:t>
            </a:r>
            <a:r>
              <a:rPr lang="lt-LT" sz="1500" dirty="0">
                <a:latin typeface="Verdana" panose="020B0604030504040204" pitchFamily="34" charset="0"/>
                <a:ea typeface="Verdana" panose="020B0604030504040204" pitchFamily="34" charset="0"/>
              </a:rPr>
              <a:t> dokumento autorius)</a:t>
            </a:r>
          </a:p>
        </p:txBody>
      </p:sp>
    </p:spTree>
    <p:extLst>
      <p:ext uri="{BB962C8B-B14F-4D97-AF65-F5344CB8AC3E}">
        <p14:creationId xmlns:p14="http://schemas.microsoft.com/office/powerpoint/2010/main" val="1032101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DCB09-533B-4689-893D-5402A492D1E3}"/>
              </a:ext>
            </a:extLst>
          </p:cNvPr>
          <p:cNvSpPr>
            <a:spLocks noGrp="1"/>
          </p:cNvSpPr>
          <p:nvPr>
            <p:ph type="title"/>
          </p:nvPr>
        </p:nvSpPr>
        <p:spPr/>
        <p:txBody>
          <a:bodyPr>
            <a:normAutofit/>
          </a:bodyPr>
          <a:lstStyle/>
          <a:p>
            <a:r>
              <a:rPr lang="lt-LT" sz="2400" dirty="0"/>
              <a:t>Gal konsultacijų metu galėtumėte aptarti </a:t>
            </a:r>
            <a:r>
              <a:rPr lang="en-US" sz="2400" dirty="0"/>
              <a:t>TPDR</a:t>
            </a:r>
            <a:r>
              <a:rPr lang="lt-LT" sz="2400" dirty="0"/>
              <a:t> parašo paskirtis?</a:t>
            </a:r>
          </a:p>
        </p:txBody>
      </p:sp>
      <p:sp>
        <p:nvSpPr>
          <p:cNvPr id="3" name="Content Placeholder 2">
            <a:extLst>
              <a:ext uri="{FF2B5EF4-FFF2-40B4-BE49-F238E27FC236}">
                <a16:creationId xmlns:a16="http://schemas.microsoft.com/office/drawing/2014/main" id="{06A45F4A-FBD5-482A-90DE-D9FD6DA77CE0}"/>
              </a:ext>
            </a:extLst>
          </p:cNvPr>
          <p:cNvSpPr>
            <a:spLocks noGrp="1"/>
          </p:cNvSpPr>
          <p:nvPr>
            <p:ph sz="half" idx="1"/>
          </p:nvPr>
        </p:nvSpPr>
        <p:spPr/>
        <p:txBody>
          <a:bodyPr/>
          <a:lstStyle/>
          <a:p>
            <a:pPr marL="0" indent="0" algn="just">
              <a:buNone/>
            </a:pPr>
            <a:r>
              <a:rPr lang="lt-LT" sz="2000" dirty="0">
                <a:latin typeface="Verdana" panose="020B0604030504040204" pitchFamily="34" charset="0"/>
                <a:ea typeface="Verdana" panose="020B0604030504040204" pitchFamily="34" charset="0"/>
              </a:rPr>
              <a:t>T</a:t>
            </a:r>
            <a:r>
              <a:rPr lang="en-US" sz="2000" dirty="0">
                <a:latin typeface="Verdana" panose="020B0604030504040204" pitchFamily="34" charset="0"/>
                <a:ea typeface="Verdana" panose="020B0604030504040204" pitchFamily="34" charset="0"/>
              </a:rPr>
              <a:t>PDRIS</a:t>
            </a:r>
            <a:r>
              <a:rPr lang="lt-LT" sz="2000" dirty="0">
                <a:latin typeface="Verdana" panose="020B0604030504040204" pitchFamily="34" charset="0"/>
                <a:ea typeface="Verdana" panose="020B0604030504040204" pitchFamily="34" charset="0"/>
              </a:rPr>
              <a:t>/TPDR naudoja </a:t>
            </a:r>
            <a:r>
              <a:rPr lang="lt-LT" sz="2000" dirty="0" err="1">
                <a:latin typeface="Verdana" panose="020B0604030504040204" pitchFamily="34" charset="0"/>
                <a:ea typeface="Verdana" panose="020B0604030504040204" pitchFamily="34" charset="0"/>
              </a:rPr>
              <a:t>Infostatyba</a:t>
            </a:r>
            <a:r>
              <a:rPr lang="lt-LT" sz="2000" dirty="0">
                <a:latin typeface="Verdana" panose="020B0604030504040204" pitchFamily="34" charset="0"/>
                <a:ea typeface="Verdana" panose="020B0604030504040204" pitchFamily="34" charset="0"/>
              </a:rPr>
              <a:t> IS parašo komponentą, kuriame galima pasirinkti „Parašo paskirtis“. Galimos reikšmės priklauso nuo el. dokumento specifikacijos.</a:t>
            </a:r>
          </a:p>
          <a:p>
            <a:pPr marL="0" indent="0">
              <a:buNone/>
            </a:pPr>
            <a:endParaRPr lang="lt-LT" dirty="0"/>
          </a:p>
        </p:txBody>
      </p:sp>
      <p:pic>
        <p:nvPicPr>
          <p:cNvPr id="5" name="Picture 4" descr="vaizdas">
            <a:extLst>
              <a:ext uri="{FF2B5EF4-FFF2-40B4-BE49-F238E27FC236}">
                <a16:creationId xmlns:a16="http://schemas.microsoft.com/office/drawing/2014/main" id="{063C6D2D-D04E-480A-9D8B-36C437B8151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061252" y="2843244"/>
            <a:ext cx="3701001" cy="3643220"/>
          </a:xfrm>
          <a:prstGeom prst="rect">
            <a:avLst/>
          </a:prstGeom>
          <a:noFill/>
          <a:ln>
            <a:noFill/>
          </a:ln>
        </p:spPr>
      </p:pic>
    </p:spTree>
    <p:extLst>
      <p:ext uri="{BB962C8B-B14F-4D97-AF65-F5344CB8AC3E}">
        <p14:creationId xmlns:p14="http://schemas.microsoft.com/office/powerpoint/2010/main" val="3860821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DCB09-533B-4689-893D-5402A492D1E3}"/>
              </a:ext>
            </a:extLst>
          </p:cNvPr>
          <p:cNvSpPr>
            <a:spLocks noGrp="1"/>
          </p:cNvSpPr>
          <p:nvPr>
            <p:ph type="title"/>
          </p:nvPr>
        </p:nvSpPr>
        <p:spPr/>
        <p:txBody>
          <a:bodyPr>
            <a:normAutofit/>
          </a:bodyPr>
          <a:lstStyle/>
          <a:p>
            <a:r>
              <a:rPr lang="lt-LT" sz="2400" dirty="0"/>
              <a:t>Ar veiks </a:t>
            </a:r>
            <a:r>
              <a:rPr lang="en-US" sz="2400" dirty="0"/>
              <a:t>TPD </a:t>
            </a:r>
            <a:r>
              <a:rPr lang="lt-LT" sz="2400" dirty="0"/>
              <a:t>paieška pagal senuosius numerius, pvz. 000183000914 ?</a:t>
            </a:r>
          </a:p>
        </p:txBody>
      </p:sp>
      <p:sp>
        <p:nvSpPr>
          <p:cNvPr id="3" name="Content Placeholder 2">
            <a:extLst>
              <a:ext uri="{FF2B5EF4-FFF2-40B4-BE49-F238E27FC236}">
                <a16:creationId xmlns:a16="http://schemas.microsoft.com/office/drawing/2014/main" id="{06A45F4A-FBD5-482A-90DE-D9FD6DA77CE0}"/>
              </a:ext>
            </a:extLst>
          </p:cNvPr>
          <p:cNvSpPr>
            <a:spLocks noGrp="1"/>
          </p:cNvSpPr>
          <p:nvPr>
            <p:ph sz="half" idx="1"/>
          </p:nvPr>
        </p:nvSpPr>
        <p:spPr/>
        <p:txBody>
          <a:bodyPr/>
          <a:lstStyle/>
          <a:p>
            <a:pPr marL="0" indent="0" algn="just">
              <a:buNone/>
            </a:pPr>
            <a:r>
              <a:rPr lang="lt-LT" dirty="0"/>
              <a:t>Šiuo metu paieška neveikia, bus atlikti programiniai pakeitimai, po kurių sudiegimo paieška veiks.</a:t>
            </a:r>
          </a:p>
        </p:txBody>
      </p:sp>
    </p:spTree>
    <p:extLst>
      <p:ext uri="{BB962C8B-B14F-4D97-AF65-F5344CB8AC3E}">
        <p14:creationId xmlns:p14="http://schemas.microsoft.com/office/powerpoint/2010/main" val="3471787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D279D-78E1-4520-A5FC-6F14E00B1691}"/>
              </a:ext>
            </a:extLst>
          </p:cNvPr>
          <p:cNvSpPr>
            <a:spLocks noGrp="1"/>
          </p:cNvSpPr>
          <p:nvPr>
            <p:ph type="title"/>
          </p:nvPr>
        </p:nvSpPr>
        <p:spPr>
          <a:xfrm>
            <a:off x="918476" y="304605"/>
            <a:ext cx="9038445" cy="881399"/>
          </a:xfrm>
        </p:spPr>
        <p:txBody>
          <a:bodyPr>
            <a:normAutofit/>
          </a:bodyPr>
          <a:lstStyle/>
          <a:p>
            <a:r>
              <a:rPr lang="lt-LT" sz="2400" dirty="0"/>
              <a:t>Dėl k</a:t>
            </a:r>
            <a:r>
              <a:rPr lang="en-US" sz="2400" dirty="0"/>
              <a:t>aimo p</a:t>
            </a:r>
            <a:r>
              <a:rPr lang="lt-LT" sz="2400" dirty="0"/>
              <a:t>lėtros žemėtvarkos projektų rengimo TPDRIS</a:t>
            </a:r>
          </a:p>
        </p:txBody>
      </p:sp>
      <p:sp>
        <p:nvSpPr>
          <p:cNvPr id="3" name="Content Placeholder 2">
            <a:extLst>
              <a:ext uri="{FF2B5EF4-FFF2-40B4-BE49-F238E27FC236}">
                <a16:creationId xmlns:a16="http://schemas.microsoft.com/office/drawing/2014/main" id="{6F513807-F01B-4491-9598-05D8DFE64B4E}"/>
              </a:ext>
            </a:extLst>
          </p:cNvPr>
          <p:cNvSpPr>
            <a:spLocks noGrp="1"/>
          </p:cNvSpPr>
          <p:nvPr>
            <p:ph sz="half" idx="1"/>
          </p:nvPr>
        </p:nvSpPr>
        <p:spPr>
          <a:xfrm>
            <a:off x="918476" y="1186004"/>
            <a:ext cx="9038454" cy="5170349"/>
          </a:xfrm>
        </p:spPr>
        <p:txBody>
          <a:bodyPr>
            <a:normAutofit/>
          </a:bodyPr>
          <a:lstStyle/>
          <a:p>
            <a:pPr marL="0" indent="0" algn="just">
              <a:lnSpc>
                <a:spcPct val="107000"/>
              </a:lnSpc>
              <a:spcAft>
                <a:spcPts val="800"/>
              </a:spcAft>
              <a:buNone/>
            </a:pPr>
            <a:r>
              <a:rPr lang="lt-LT" sz="1500" b="1" kern="100" dirty="0">
                <a:effectLst/>
                <a:latin typeface="Verdana" panose="020B0604030504040204" pitchFamily="34" charset="0"/>
                <a:ea typeface="Verdana" panose="020B0604030504040204" pitchFamily="34" charset="0"/>
                <a:cs typeface="Times New Roman" panose="02020603050405020304" pitchFamily="18" charset="0"/>
              </a:rPr>
              <a:t>Klausimas:</a:t>
            </a:r>
            <a:r>
              <a:rPr lang="lt-LT" sz="1500" kern="100" dirty="0">
                <a:effectLst/>
                <a:latin typeface="Verdana" panose="020B0604030504040204" pitchFamily="34" charset="0"/>
                <a:ea typeface="Verdana" panose="020B0604030504040204" pitchFamily="34" charset="0"/>
                <a:cs typeface="Times New Roman" panose="02020603050405020304" pitchFamily="18" charset="0"/>
              </a:rPr>
              <a:t> „kai kaimo plėtros žemėtvarkos projekto (ūkininko sodybos vietos ir žemės ūkio veiklai reikalingų statinių statybos vietos parinkimas)   iniciatorius t. y. fizinis asmuo pateikia prašymą TPDRIS savivaldybei, bet  Kaimo plėtros žemėtvarkos projektas pradedamas rengti Nacionalinės žemės tarnybos prie Aplinkos ministerijos (toliau – Nacionalinė žemės tarnyba) vadovo ar jo įgalioto teritorinio padalinio vadovo sprendimu dėl kaimo plėtros žemėtvarkos projekto rengimo pradžios ir planavimo tikslų. Pasirinkus sistemoje persiųsti prašymą institucijai (šiuo atveju prašymą nagrinėja NŽT), duoda pasirinkti tik kitą savivaldybę, bet galimybės persiųsti NŽT prašymą galimybės nėra. Kodėl nėra persiuntimo NŽT?“</a:t>
            </a:r>
          </a:p>
          <a:p>
            <a:pPr marL="0" indent="0" algn="just">
              <a:lnSpc>
                <a:spcPct val="107000"/>
              </a:lnSpc>
              <a:spcAft>
                <a:spcPts val="800"/>
              </a:spcAft>
              <a:buNone/>
            </a:pPr>
            <a:r>
              <a:rPr lang="lt-LT" sz="1500" b="1" kern="100" dirty="0">
                <a:latin typeface="Verdana" panose="020B0604030504040204" pitchFamily="34" charset="0"/>
                <a:ea typeface="Verdana" panose="020B0604030504040204" pitchFamily="34" charset="0"/>
                <a:cs typeface="Times New Roman" panose="02020603050405020304" pitchFamily="18" charset="0"/>
              </a:rPr>
              <a:t>Atsakymas:</a:t>
            </a:r>
            <a:r>
              <a:rPr lang="lt-LT" sz="1500" kern="100" dirty="0">
                <a:latin typeface="Verdana" panose="020B0604030504040204" pitchFamily="34" charset="0"/>
                <a:ea typeface="Verdana" panose="020B0604030504040204" pitchFamily="34" charset="0"/>
                <a:cs typeface="Times New Roman" panose="02020603050405020304" pitchFamily="18" charset="0"/>
              </a:rPr>
              <a:t> </a:t>
            </a:r>
            <a:r>
              <a:rPr lang="lt-LT" sz="15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Pažymime, kad prašymai priimti sprendimą dėl kaimo plėtros žemėtvarkos projekto rengimo pradžios ir planavimo tikslų TPDRIS neteikiami. </a:t>
            </a:r>
            <a:r>
              <a:rPr lang="lt-LT" sz="1500" dirty="0">
                <a:solidFill>
                  <a:srgbClr val="000000"/>
                </a:solidFill>
                <a:latin typeface="Verdana" panose="020B0604030504040204" pitchFamily="34" charset="0"/>
                <a:ea typeface="Verdana" panose="020B0604030504040204" pitchFamily="34" charset="0"/>
                <a:cs typeface="Times New Roman" panose="02020603050405020304" pitchFamily="18" charset="0"/>
              </a:rPr>
              <a:t>TPDRIS nėra galimybės šių prašymų teikti per TPDRIS. Jie tiesiogiai teikiami NŽT. </a:t>
            </a:r>
            <a:endParaRPr lang="lt-LT" sz="1500" dirty="0">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07000"/>
              </a:lnSpc>
              <a:spcAft>
                <a:spcPts val="800"/>
              </a:spcAft>
              <a:buNone/>
            </a:pPr>
            <a:endParaRPr lang="lt-LT" sz="1500" kern="100"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2278292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oIT prezentacijos sablonas.potx" id="{0BEB5CD6-3F9B-4DA1-97C5-BF631550BBD3}" vid="{FE4F9DB2-1B6C-4359-A84C-3656742E83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ProIT prezentacijos sablonas</Template>
  <TotalTime>18876</TotalTime>
  <Words>1013</Words>
  <Application>Microsoft Office PowerPoint</Application>
  <PresentationFormat>Plačiaekranė</PresentationFormat>
  <Paragraphs>41</Paragraphs>
  <Slides>14</Slides>
  <Notes>2</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14</vt:i4>
      </vt:variant>
    </vt:vector>
  </HeadingPairs>
  <TitlesOfParts>
    <vt:vector size="20" baseType="lpstr">
      <vt:lpstr>Arial</vt:lpstr>
      <vt:lpstr>Calibri</vt:lpstr>
      <vt:lpstr>Calibri Light</vt:lpstr>
      <vt:lpstr>Courier New</vt:lpstr>
      <vt:lpstr>Verdana</vt:lpstr>
      <vt:lpstr>Office Theme</vt:lpstr>
      <vt:lpstr>Modernizuota TPDRIS ir TPDR</vt:lpstr>
      <vt:lpstr>Klausimų aptarimas</vt:lpstr>
      <vt:lpstr>Kodėl 8 grafoje nėra matomas atsakingas asmuo?</vt:lpstr>
      <vt:lpstr>Ar buvo spręstas klausimas susijęs su viešinama ir neviešinama informacija TPDRIS? Keliant planavimo organizatoriui pvz. inicijavimo sutartį, kartu įkeliant įgaliojimą su gimimo datom ir kt.: keliami nenuasmeninti dokumentai prie neviešinamos bylos, nuasmeninti - prie viešinamos bylos. Išsaugojus viską ir paskui spaudžiant nuasmenintą (viešinamą) dokumentą "peržiūrėti" - sistema atidaro nenuasmenintą (su visais duomenimis)</vt:lpstr>
      <vt:lpstr>Gal galite patikslinti, kur rasti informaciją apie projekto rengimo pradžią (step by step). Po sistemos atnaujinimo dar neteko pradėti naujo projekto - Spec. plano (Žemės gelmių NP) rengimo.  Sąlyga, kad Organizatorius UAB"X", rengėjas UAB "Y", o projekto vadovas (su atskiru  įgaliojimu) yra fizinis asmuo.  Atitinkamai planavimo organizatoriaus profilio nėra.  Ačiū, jei nukreipsite. </vt:lpstr>
      <vt:lpstr>Specialiojo žemės gelmių naudojimo plano rengimas/keitimas/koregavimas</vt:lpstr>
      <vt:lpstr>Gal konsultacijų metu galėtumėte aptarti TPDR parašo paskirtis?</vt:lpstr>
      <vt:lpstr>Ar veiks TPD paieška pagal senuosius numerius, pvz. 000183000914 ?</vt:lpstr>
      <vt:lpstr>Dėl kaimo plėtros žemėtvarkos projektų rengimo TPDRIS</vt:lpstr>
      <vt:lpstr>Dėl pasiūlymų dėl teritorijų planavimo proceso inicijavimo TPDRIS</vt:lpstr>
      <vt:lpstr>Dėl pasiūlymų dėl teritorijų planavimo proceso inicijavimo TPDRIS</vt:lpstr>
      <vt:lpstr>Dėl teritorijų planavimo dokumentų viešinimo procedūrų TPDRIS</vt:lpstr>
      <vt:lpstr>Dėl teritorijų planavimo dokumentų viešinimo procedūrų TPDRIS</vt:lpstr>
      <vt:lpstr>Ačiū už dėmesį!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UAB „PROIT“</dc:title>
  <dc:creator>vytautas.venckus@proit.lt</dc:creator>
  <cp:lastModifiedBy>Jurgita Augustinavičienė</cp:lastModifiedBy>
  <cp:revision>176</cp:revision>
  <cp:lastPrinted>2019-06-18T06:25:13Z</cp:lastPrinted>
  <dcterms:created xsi:type="dcterms:W3CDTF">2017-02-01T08:45:44Z</dcterms:created>
  <dcterms:modified xsi:type="dcterms:W3CDTF">2024-09-19T10:53:13Z</dcterms:modified>
</cp:coreProperties>
</file>