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13" r:id="rId3"/>
    <p:sldId id="428" r:id="rId4"/>
    <p:sldId id="415" r:id="rId5"/>
    <p:sldId id="416" r:id="rId6"/>
    <p:sldId id="429" r:id="rId7"/>
    <p:sldId id="257" r:id="rId8"/>
    <p:sldId id="266" r:id="rId9"/>
    <p:sldId id="269" r:id="rId10"/>
    <p:sldId id="275" r:id="rId11"/>
    <p:sldId id="276" r:id="rId12"/>
    <p:sldId id="274" r:id="rId13"/>
    <p:sldId id="414" r:id="rId14"/>
    <p:sldId id="420" r:id="rId15"/>
    <p:sldId id="427" r:id="rId16"/>
    <p:sldId id="423" r:id="rId17"/>
    <p:sldId id="424" r:id="rId18"/>
    <p:sldId id="425" r:id="rId19"/>
    <p:sldId id="426" r:id="rId20"/>
    <p:sldId id="422" r:id="rId21"/>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37CBFF"/>
    <a:srgbClr val="5C85AA"/>
    <a:srgbClr val="F3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F1850-5CE3-4E6A-956F-AD903AF23CA9}" v="12" dt="2024-09-13T07:13:41.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5745" autoAdjust="0"/>
  </p:normalViewPr>
  <p:slideViewPr>
    <p:cSldViewPr snapToGrid="0">
      <p:cViewPr varScale="1">
        <p:scale>
          <a:sx n="106" d="100"/>
          <a:sy n="106" d="100"/>
        </p:scale>
        <p:origin x="6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gita Augustinavičienė" userId="8019793c-63c5-412c-80b0-41f70567b7be" providerId="ADAL" clId="{60EF1850-5CE3-4E6A-956F-AD903AF23CA9}"/>
    <pc:docChg chg="undo custSel addSld delSld modSld">
      <pc:chgData name="Jurgita Augustinavičienė" userId="8019793c-63c5-412c-80b0-41f70567b7be" providerId="ADAL" clId="{60EF1850-5CE3-4E6A-956F-AD903AF23CA9}" dt="2024-09-13T07:13:46.310" v="3397" actId="47"/>
      <pc:docMkLst>
        <pc:docMk/>
      </pc:docMkLst>
      <pc:sldChg chg="del">
        <pc:chgData name="Jurgita Augustinavičienė" userId="8019793c-63c5-412c-80b0-41f70567b7be" providerId="ADAL" clId="{60EF1850-5CE3-4E6A-956F-AD903AF23CA9}" dt="2024-09-11T08:58:54.983" v="0" actId="47"/>
        <pc:sldMkLst>
          <pc:docMk/>
          <pc:sldMk cId="558954879" sldId="256"/>
        </pc:sldMkLst>
      </pc:sldChg>
      <pc:sldChg chg="add">
        <pc:chgData name="Jurgita Augustinavičienė" userId="8019793c-63c5-412c-80b0-41f70567b7be" providerId="ADAL" clId="{60EF1850-5CE3-4E6A-956F-AD903AF23CA9}" dt="2024-09-13T07:12:17.530" v="3390"/>
        <pc:sldMkLst>
          <pc:docMk/>
          <pc:sldMk cId="719696483" sldId="257"/>
        </pc:sldMkLst>
      </pc:sldChg>
      <pc:sldChg chg="del">
        <pc:chgData name="Jurgita Augustinavičienė" userId="8019793c-63c5-412c-80b0-41f70567b7be" providerId="ADAL" clId="{60EF1850-5CE3-4E6A-956F-AD903AF23CA9}" dt="2024-09-11T08:58:55.478" v="1" actId="47"/>
        <pc:sldMkLst>
          <pc:docMk/>
          <pc:sldMk cId="2680744403" sldId="257"/>
        </pc:sldMkLst>
      </pc:sldChg>
      <pc:sldChg chg="del">
        <pc:chgData name="Jurgita Augustinavičienė" userId="8019793c-63c5-412c-80b0-41f70567b7be" providerId="ADAL" clId="{60EF1850-5CE3-4E6A-956F-AD903AF23CA9}" dt="2024-09-11T08:59:02.762" v="15" actId="47"/>
        <pc:sldMkLst>
          <pc:docMk/>
          <pc:sldMk cId="3126374525" sldId="263"/>
        </pc:sldMkLst>
      </pc:sldChg>
      <pc:sldChg chg="add">
        <pc:chgData name="Jurgita Augustinavičienė" userId="8019793c-63c5-412c-80b0-41f70567b7be" providerId="ADAL" clId="{60EF1850-5CE3-4E6A-956F-AD903AF23CA9}" dt="2024-09-13T07:12:32.983" v="3391"/>
        <pc:sldMkLst>
          <pc:docMk/>
          <pc:sldMk cId="86271568" sldId="266"/>
        </pc:sldMkLst>
      </pc:sldChg>
      <pc:sldChg chg="del">
        <pc:chgData name="Jurgita Augustinavičienė" userId="8019793c-63c5-412c-80b0-41f70567b7be" providerId="ADAL" clId="{60EF1850-5CE3-4E6A-956F-AD903AF23CA9}" dt="2024-09-11T08:58:56.501" v="3" actId="47"/>
        <pc:sldMkLst>
          <pc:docMk/>
          <pc:sldMk cId="2515137366" sldId="267"/>
        </pc:sldMkLst>
      </pc:sldChg>
      <pc:sldChg chg="add">
        <pc:chgData name="Jurgita Augustinavičienė" userId="8019793c-63c5-412c-80b0-41f70567b7be" providerId="ADAL" clId="{60EF1850-5CE3-4E6A-956F-AD903AF23CA9}" dt="2024-09-13T07:12:46.025" v="3392"/>
        <pc:sldMkLst>
          <pc:docMk/>
          <pc:sldMk cId="467490396" sldId="269"/>
        </pc:sldMkLst>
      </pc:sldChg>
      <pc:sldChg chg="add">
        <pc:chgData name="Jurgita Augustinavičienė" userId="8019793c-63c5-412c-80b0-41f70567b7be" providerId="ADAL" clId="{60EF1850-5CE3-4E6A-956F-AD903AF23CA9}" dt="2024-09-13T07:13:23.741" v="3395"/>
        <pc:sldMkLst>
          <pc:docMk/>
          <pc:sldMk cId="89818526" sldId="274"/>
        </pc:sldMkLst>
      </pc:sldChg>
      <pc:sldChg chg="add">
        <pc:chgData name="Jurgita Augustinavičienė" userId="8019793c-63c5-412c-80b0-41f70567b7be" providerId="ADAL" clId="{60EF1850-5CE3-4E6A-956F-AD903AF23CA9}" dt="2024-09-13T07:12:55.160" v="3393"/>
        <pc:sldMkLst>
          <pc:docMk/>
          <pc:sldMk cId="1367601167" sldId="275"/>
        </pc:sldMkLst>
      </pc:sldChg>
      <pc:sldChg chg="add">
        <pc:chgData name="Jurgita Augustinavičienė" userId="8019793c-63c5-412c-80b0-41f70567b7be" providerId="ADAL" clId="{60EF1850-5CE3-4E6A-956F-AD903AF23CA9}" dt="2024-09-13T07:13:06.712" v="3394"/>
        <pc:sldMkLst>
          <pc:docMk/>
          <pc:sldMk cId="2020659959" sldId="276"/>
        </pc:sldMkLst>
      </pc:sldChg>
      <pc:sldChg chg="del">
        <pc:chgData name="Jurgita Augustinavičienė" userId="8019793c-63c5-412c-80b0-41f70567b7be" providerId="ADAL" clId="{60EF1850-5CE3-4E6A-956F-AD903AF23CA9}" dt="2024-09-11T08:58:56.826" v="4" actId="47"/>
        <pc:sldMkLst>
          <pc:docMk/>
          <pc:sldMk cId="2524529697" sldId="292"/>
        </pc:sldMkLst>
      </pc:sldChg>
      <pc:sldChg chg="del">
        <pc:chgData name="Jurgita Augustinavičienė" userId="8019793c-63c5-412c-80b0-41f70567b7be" providerId="ADAL" clId="{60EF1850-5CE3-4E6A-956F-AD903AF23CA9}" dt="2024-09-11T08:58:57.895" v="6" actId="47"/>
        <pc:sldMkLst>
          <pc:docMk/>
          <pc:sldMk cId="2560735869" sldId="329"/>
        </pc:sldMkLst>
      </pc:sldChg>
      <pc:sldChg chg="del">
        <pc:chgData name="Jurgita Augustinavičienė" userId="8019793c-63c5-412c-80b0-41f70567b7be" providerId="ADAL" clId="{60EF1850-5CE3-4E6A-956F-AD903AF23CA9}" dt="2024-09-11T08:58:58.340" v="7" actId="47"/>
        <pc:sldMkLst>
          <pc:docMk/>
          <pc:sldMk cId="2845564974" sldId="335"/>
        </pc:sldMkLst>
      </pc:sldChg>
      <pc:sldChg chg="del">
        <pc:chgData name="Jurgita Augustinavičienė" userId="8019793c-63c5-412c-80b0-41f70567b7be" providerId="ADAL" clId="{60EF1850-5CE3-4E6A-956F-AD903AF23CA9}" dt="2024-09-11T08:59:00.703" v="12" actId="47"/>
        <pc:sldMkLst>
          <pc:docMk/>
          <pc:sldMk cId="3838597677" sldId="337"/>
        </pc:sldMkLst>
      </pc:sldChg>
      <pc:sldChg chg="del">
        <pc:chgData name="Jurgita Augustinavičienė" userId="8019793c-63c5-412c-80b0-41f70567b7be" providerId="ADAL" clId="{60EF1850-5CE3-4E6A-956F-AD903AF23CA9}" dt="2024-09-11T08:59:01.646" v="14" actId="47"/>
        <pc:sldMkLst>
          <pc:docMk/>
          <pc:sldMk cId="3351875515" sldId="339"/>
        </pc:sldMkLst>
      </pc:sldChg>
      <pc:sldChg chg="del">
        <pc:chgData name="Jurgita Augustinavičienė" userId="8019793c-63c5-412c-80b0-41f70567b7be" providerId="ADAL" clId="{60EF1850-5CE3-4E6A-956F-AD903AF23CA9}" dt="2024-09-11T08:59:03.329" v="16" actId="47"/>
        <pc:sldMkLst>
          <pc:docMk/>
          <pc:sldMk cId="2679125025" sldId="340"/>
        </pc:sldMkLst>
      </pc:sldChg>
      <pc:sldChg chg="del">
        <pc:chgData name="Jurgita Augustinavičienė" userId="8019793c-63c5-412c-80b0-41f70567b7be" providerId="ADAL" clId="{60EF1850-5CE3-4E6A-956F-AD903AF23CA9}" dt="2024-09-11T08:58:58.715" v="8" actId="47"/>
        <pc:sldMkLst>
          <pc:docMk/>
          <pc:sldMk cId="2050330884" sldId="362"/>
        </pc:sldMkLst>
      </pc:sldChg>
      <pc:sldChg chg="del">
        <pc:chgData name="Jurgita Augustinavičienė" userId="8019793c-63c5-412c-80b0-41f70567b7be" providerId="ADAL" clId="{60EF1850-5CE3-4E6A-956F-AD903AF23CA9}" dt="2024-09-11T08:58:59.156" v="9" actId="47"/>
        <pc:sldMkLst>
          <pc:docMk/>
          <pc:sldMk cId="3498340708" sldId="364"/>
        </pc:sldMkLst>
      </pc:sldChg>
      <pc:sldChg chg="del">
        <pc:chgData name="Jurgita Augustinavičienė" userId="8019793c-63c5-412c-80b0-41f70567b7be" providerId="ADAL" clId="{60EF1850-5CE3-4E6A-956F-AD903AF23CA9}" dt="2024-09-11T08:58:59.552" v="10" actId="47"/>
        <pc:sldMkLst>
          <pc:docMk/>
          <pc:sldMk cId="3525874812" sldId="365"/>
        </pc:sldMkLst>
      </pc:sldChg>
      <pc:sldChg chg="del">
        <pc:chgData name="Jurgita Augustinavičienė" userId="8019793c-63c5-412c-80b0-41f70567b7be" providerId="ADAL" clId="{60EF1850-5CE3-4E6A-956F-AD903AF23CA9}" dt="2024-09-11T08:59:00.122" v="11" actId="47"/>
        <pc:sldMkLst>
          <pc:docMk/>
          <pc:sldMk cId="547351964" sldId="395"/>
        </pc:sldMkLst>
      </pc:sldChg>
      <pc:sldChg chg="del">
        <pc:chgData name="Jurgita Augustinavičienė" userId="8019793c-63c5-412c-80b0-41f70567b7be" providerId="ADAL" clId="{60EF1850-5CE3-4E6A-956F-AD903AF23CA9}" dt="2024-09-11T08:58:56.130" v="2" actId="47"/>
        <pc:sldMkLst>
          <pc:docMk/>
          <pc:sldMk cId="3228806871" sldId="410"/>
        </pc:sldMkLst>
      </pc:sldChg>
      <pc:sldChg chg="del">
        <pc:chgData name="Jurgita Augustinavičienė" userId="8019793c-63c5-412c-80b0-41f70567b7be" providerId="ADAL" clId="{60EF1850-5CE3-4E6A-956F-AD903AF23CA9}" dt="2024-09-11T08:58:57.519" v="5" actId="47"/>
        <pc:sldMkLst>
          <pc:docMk/>
          <pc:sldMk cId="1712312281" sldId="411"/>
        </pc:sldMkLst>
      </pc:sldChg>
      <pc:sldChg chg="del">
        <pc:chgData name="Jurgita Augustinavičienė" userId="8019793c-63c5-412c-80b0-41f70567b7be" providerId="ADAL" clId="{60EF1850-5CE3-4E6A-956F-AD903AF23CA9}" dt="2024-09-11T08:59:01.028" v="13" actId="47"/>
        <pc:sldMkLst>
          <pc:docMk/>
          <pc:sldMk cId="634301363" sldId="412"/>
        </pc:sldMkLst>
      </pc:sldChg>
      <pc:sldChg chg="modSp mod">
        <pc:chgData name="Jurgita Augustinavičienė" userId="8019793c-63c5-412c-80b0-41f70567b7be" providerId="ADAL" clId="{60EF1850-5CE3-4E6A-956F-AD903AF23CA9}" dt="2024-09-11T12:31:37.838" v="3273" actId="20577"/>
        <pc:sldMkLst>
          <pc:docMk/>
          <pc:sldMk cId="1032101702" sldId="414"/>
        </pc:sldMkLst>
        <pc:spChg chg="mod">
          <ac:chgData name="Jurgita Augustinavičienė" userId="8019793c-63c5-412c-80b0-41f70567b7be" providerId="ADAL" clId="{60EF1850-5CE3-4E6A-956F-AD903AF23CA9}" dt="2024-09-11T09:51:08.531" v="71" actId="20577"/>
          <ac:spMkLst>
            <pc:docMk/>
            <pc:sldMk cId="1032101702" sldId="414"/>
            <ac:spMk id="2" creationId="{A63D279D-78E1-4520-A5FC-6F14E00B1691}"/>
          </ac:spMkLst>
        </pc:spChg>
        <pc:spChg chg="mod">
          <ac:chgData name="Jurgita Augustinavičienė" userId="8019793c-63c5-412c-80b0-41f70567b7be" providerId="ADAL" clId="{60EF1850-5CE3-4E6A-956F-AD903AF23CA9}" dt="2024-09-11T12:31:37.838" v="3273" actId="20577"/>
          <ac:spMkLst>
            <pc:docMk/>
            <pc:sldMk cId="1032101702" sldId="414"/>
            <ac:spMk id="3" creationId="{6F513807-F01B-4491-9598-05D8DFE64B4E}"/>
          </ac:spMkLst>
        </pc:spChg>
      </pc:sldChg>
      <pc:sldChg chg="del">
        <pc:chgData name="Jurgita Augustinavičienė" userId="8019793c-63c5-412c-80b0-41f70567b7be" providerId="ADAL" clId="{60EF1850-5CE3-4E6A-956F-AD903AF23CA9}" dt="2024-09-11T10:13:57.457" v="697" actId="47"/>
        <pc:sldMkLst>
          <pc:docMk/>
          <pc:sldMk cId="574481574" sldId="415"/>
        </pc:sldMkLst>
      </pc:sldChg>
      <pc:sldChg chg="del">
        <pc:chgData name="Jurgita Augustinavičienė" userId="8019793c-63c5-412c-80b0-41f70567b7be" providerId="ADAL" clId="{60EF1850-5CE3-4E6A-956F-AD903AF23CA9}" dt="2024-09-11T10:13:56.856" v="696" actId="47"/>
        <pc:sldMkLst>
          <pc:docMk/>
          <pc:sldMk cId="3874446884" sldId="416"/>
        </pc:sldMkLst>
      </pc:sldChg>
      <pc:sldChg chg="del">
        <pc:chgData name="Jurgita Augustinavičienė" userId="8019793c-63c5-412c-80b0-41f70567b7be" providerId="ADAL" clId="{60EF1850-5CE3-4E6A-956F-AD903AF23CA9}" dt="2024-09-13T07:13:46.310" v="3397" actId="47"/>
        <pc:sldMkLst>
          <pc:docMk/>
          <pc:sldMk cId="1003698396" sldId="417"/>
        </pc:sldMkLst>
      </pc:sldChg>
      <pc:sldChg chg="del">
        <pc:chgData name="Jurgita Augustinavičienė" userId="8019793c-63c5-412c-80b0-41f70567b7be" providerId="ADAL" clId="{60EF1850-5CE3-4E6A-956F-AD903AF23CA9}" dt="2024-09-11T10:13:54.078" v="693" actId="47"/>
        <pc:sldMkLst>
          <pc:docMk/>
          <pc:sldMk cId="3661070472" sldId="417"/>
        </pc:sldMkLst>
      </pc:sldChg>
      <pc:sldChg chg="del">
        <pc:chgData name="Jurgita Augustinavičienė" userId="8019793c-63c5-412c-80b0-41f70567b7be" providerId="ADAL" clId="{60EF1850-5CE3-4E6A-956F-AD903AF23CA9}" dt="2024-09-11T10:13:53.441" v="692" actId="47"/>
        <pc:sldMkLst>
          <pc:docMk/>
          <pc:sldMk cId="2218194552" sldId="418"/>
        </pc:sldMkLst>
      </pc:sldChg>
      <pc:sldChg chg="del">
        <pc:chgData name="Jurgita Augustinavičienė" userId="8019793c-63c5-412c-80b0-41f70567b7be" providerId="ADAL" clId="{60EF1850-5CE3-4E6A-956F-AD903AF23CA9}" dt="2024-09-11T10:13:51.676" v="690" actId="47"/>
        <pc:sldMkLst>
          <pc:docMk/>
          <pc:sldMk cId="2123144245" sldId="419"/>
        </pc:sldMkLst>
      </pc:sldChg>
      <pc:sldChg chg="modSp mod">
        <pc:chgData name="Jurgita Augustinavičienė" userId="8019793c-63c5-412c-80b0-41f70567b7be" providerId="ADAL" clId="{60EF1850-5CE3-4E6A-956F-AD903AF23CA9}" dt="2024-09-11T11:55:56.953" v="2084" actId="20577"/>
        <pc:sldMkLst>
          <pc:docMk/>
          <pc:sldMk cId="1980211649" sldId="420"/>
        </pc:sldMkLst>
        <pc:spChg chg="mod">
          <ac:chgData name="Jurgita Augustinavičienė" userId="8019793c-63c5-412c-80b0-41f70567b7be" providerId="ADAL" clId="{60EF1850-5CE3-4E6A-956F-AD903AF23CA9}" dt="2024-09-11T11:55:56.953" v="2084" actId="20577"/>
          <ac:spMkLst>
            <pc:docMk/>
            <pc:sldMk cId="1980211649" sldId="420"/>
            <ac:spMk id="2" creationId="{A63D279D-78E1-4520-A5FC-6F14E00B1691}"/>
          </ac:spMkLst>
        </pc:spChg>
        <pc:spChg chg="mod">
          <ac:chgData name="Jurgita Augustinavičienė" userId="8019793c-63c5-412c-80b0-41f70567b7be" providerId="ADAL" clId="{60EF1850-5CE3-4E6A-956F-AD903AF23CA9}" dt="2024-09-11T10:50:20.664" v="1479" actId="20577"/>
          <ac:spMkLst>
            <pc:docMk/>
            <pc:sldMk cId="1980211649" sldId="420"/>
            <ac:spMk id="3" creationId="{6F513807-F01B-4491-9598-05D8DFE64B4E}"/>
          </ac:spMkLst>
        </pc:spChg>
      </pc:sldChg>
      <pc:sldChg chg="del">
        <pc:chgData name="Jurgita Augustinavičienė" userId="8019793c-63c5-412c-80b0-41f70567b7be" providerId="ADAL" clId="{60EF1850-5CE3-4E6A-956F-AD903AF23CA9}" dt="2024-09-11T10:13:55.981" v="695" actId="47"/>
        <pc:sldMkLst>
          <pc:docMk/>
          <pc:sldMk cId="563402459" sldId="421"/>
        </pc:sldMkLst>
      </pc:sldChg>
      <pc:sldChg chg="del">
        <pc:chgData name="Jurgita Augustinavičienė" userId="8019793c-63c5-412c-80b0-41f70567b7be" providerId="ADAL" clId="{60EF1850-5CE3-4E6A-956F-AD903AF23CA9}" dt="2024-09-11T10:13:52.434" v="691" actId="47"/>
        <pc:sldMkLst>
          <pc:docMk/>
          <pc:sldMk cId="2816579726" sldId="423"/>
        </pc:sldMkLst>
      </pc:sldChg>
      <pc:sldChg chg="modSp add mod">
        <pc:chgData name="Jurgita Augustinavičienė" userId="8019793c-63c5-412c-80b0-41f70567b7be" providerId="ADAL" clId="{60EF1850-5CE3-4E6A-956F-AD903AF23CA9}" dt="2024-09-11T11:56:31.975" v="2113" actId="1076"/>
        <pc:sldMkLst>
          <pc:docMk/>
          <pc:sldMk cId="3403438846" sldId="423"/>
        </pc:sldMkLst>
        <pc:spChg chg="mod">
          <ac:chgData name="Jurgita Augustinavičienė" userId="8019793c-63c5-412c-80b0-41f70567b7be" providerId="ADAL" clId="{60EF1850-5CE3-4E6A-956F-AD903AF23CA9}" dt="2024-09-11T11:56:25.557" v="2111" actId="20577"/>
          <ac:spMkLst>
            <pc:docMk/>
            <pc:sldMk cId="3403438846" sldId="423"/>
            <ac:spMk id="2" creationId="{A63D279D-78E1-4520-A5FC-6F14E00B1691}"/>
          </ac:spMkLst>
        </pc:spChg>
        <pc:spChg chg="mod">
          <ac:chgData name="Jurgita Augustinavičienė" userId="8019793c-63c5-412c-80b0-41f70567b7be" providerId="ADAL" clId="{60EF1850-5CE3-4E6A-956F-AD903AF23CA9}" dt="2024-09-11T11:56:31.975" v="2113" actId="1076"/>
          <ac:spMkLst>
            <pc:docMk/>
            <pc:sldMk cId="3403438846" sldId="423"/>
            <ac:spMk id="3" creationId="{6F513807-F01B-4491-9598-05D8DFE64B4E}"/>
          </ac:spMkLst>
        </pc:spChg>
      </pc:sldChg>
      <pc:sldChg chg="del">
        <pc:chgData name="Jurgita Augustinavičienė" userId="8019793c-63c5-412c-80b0-41f70567b7be" providerId="ADAL" clId="{60EF1850-5CE3-4E6A-956F-AD903AF23CA9}" dt="2024-09-11T10:13:55.023" v="694" actId="47"/>
        <pc:sldMkLst>
          <pc:docMk/>
          <pc:sldMk cId="2145142880" sldId="424"/>
        </pc:sldMkLst>
      </pc:sldChg>
      <pc:sldChg chg="modSp add mod">
        <pc:chgData name="Jurgita Augustinavičienė" userId="8019793c-63c5-412c-80b0-41f70567b7be" providerId="ADAL" clId="{60EF1850-5CE3-4E6A-956F-AD903AF23CA9}" dt="2024-09-12T06:12:38.013" v="3389" actId="20577"/>
        <pc:sldMkLst>
          <pc:docMk/>
          <pc:sldMk cId="3729520227" sldId="424"/>
        </pc:sldMkLst>
        <pc:spChg chg="mod">
          <ac:chgData name="Jurgita Augustinavičienė" userId="8019793c-63c5-412c-80b0-41f70567b7be" providerId="ADAL" clId="{60EF1850-5CE3-4E6A-956F-AD903AF23CA9}" dt="2024-09-11T11:57:03.849" v="2135" actId="20577"/>
          <ac:spMkLst>
            <pc:docMk/>
            <pc:sldMk cId="3729520227" sldId="424"/>
            <ac:spMk id="2" creationId="{A63D279D-78E1-4520-A5FC-6F14E00B1691}"/>
          </ac:spMkLst>
        </pc:spChg>
        <pc:spChg chg="mod">
          <ac:chgData name="Jurgita Augustinavičienė" userId="8019793c-63c5-412c-80b0-41f70567b7be" providerId="ADAL" clId="{60EF1850-5CE3-4E6A-956F-AD903AF23CA9}" dt="2024-09-12T06:12:38.013" v="3389" actId="20577"/>
          <ac:spMkLst>
            <pc:docMk/>
            <pc:sldMk cId="3729520227" sldId="424"/>
            <ac:spMk id="3" creationId="{6F513807-F01B-4491-9598-05D8DFE64B4E}"/>
          </ac:spMkLst>
        </pc:spChg>
      </pc:sldChg>
      <pc:sldChg chg="modSp add del mod">
        <pc:chgData name="Jurgita Augustinavičienė" userId="8019793c-63c5-412c-80b0-41f70567b7be" providerId="ADAL" clId="{60EF1850-5CE3-4E6A-956F-AD903AF23CA9}" dt="2024-09-11T11:57:22.630" v="2143" actId="47"/>
        <pc:sldMkLst>
          <pc:docMk/>
          <pc:sldMk cId="1803314350" sldId="425"/>
        </pc:sldMkLst>
        <pc:spChg chg="mod">
          <ac:chgData name="Jurgita Augustinavičienė" userId="8019793c-63c5-412c-80b0-41f70567b7be" providerId="ADAL" clId="{60EF1850-5CE3-4E6A-956F-AD903AF23CA9}" dt="2024-09-11T11:57:20.148" v="2142" actId="20577"/>
          <ac:spMkLst>
            <pc:docMk/>
            <pc:sldMk cId="1803314350" sldId="425"/>
            <ac:spMk id="2" creationId="{A63D279D-78E1-4520-A5FC-6F14E00B1691}"/>
          </ac:spMkLst>
        </pc:spChg>
        <pc:spChg chg="mod">
          <ac:chgData name="Jurgita Augustinavičienė" userId="8019793c-63c5-412c-80b0-41f70567b7be" providerId="ADAL" clId="{60EF1850-5CE3-4E6A-956F-AD903AF23CA9}" dt="2024-09-11T11:55:20.472" v="2028" actId="20577"/>
          <ac:spMkLst>
            <pc:docMk/>
            <pc:sldMk cId="1803314350" sldId="425"/>
            <ac:spMk id="3" creationId="{6F513807-F01B-4491-9598-05D8DFE64B4E}"/>
          </ac:spMkLst>
        </pc:spChg>
      </pc:sldChg>
      <pc:sldChg chg="modSp add mod">
        <pc:chgData name="Jurgita Augustinavičienė" userId="8019793c-63c5-412c-80b0-41f70567b7be" providerId="ADAL" clId="{60EF1850-5CE3-4E6A-956F-AD903AF23CA9}" dt="2024-09-11T12:05:01.392" v="2439" actId="20577"/>
        <pc:sldMkLst>
          <pc:docMk/>
          <pc:sldMk cId="2291989114" sldId="425"/>
        </pc:sldMkLst>
        <pc:spChg chg="mod">
          <ac:chgData name="Jurgita Augustinavičienė" userId="8019793c-63c5-412c-80b0-41f70567b7be" providerId="ADAL" clId="{60EF1850-5CE3-4E6A-956F-AD903AF23CA9}" dt="2024-09-11T12:05:01.392" v="2439" actId="20577"/>
          <ac:spMkLst>
            <pc:docMk/>
            <pc:sldMk cId="2291989114" sldId="425"/>
            <ac:spMk id="3" creationId="{6F513807-F01B-4491-9598-05D8DFE64B4E}"/>
          </ac:spMkLst>
        </pc:spChg>
      </pc:sldChg>
      <pc:sldChg chg="modSp add mod">
        <pc:chgData name="Jurgita Augustinavičienė" userId="8019793c-63c5-412c-80b0-41f70567b7be" providerId="ADAL" clId="{60EF1850-5CE3-4E6A-956F-AD903AF23CA9}" dt="2024-09-11T12:21:30.137" v="2583" actId="255"/>
        <pc:sldMkLst>
          <pc:docMk/>
          <pc:sldMk cId="804270287" sldId="426"/>
        </pc:sldMkLst>
        <pc:spChg chg="mod">
          <ac:chgData name="Jurgita Augustinavičienė" userId="8019793c-63c5-412c-80b0-41f70567b7be" providerId="ADAL" clId="{60EF1850-5CE3-4E6A-956F-AD903AF23CA9}" dt="2024-09-11T12:07:38.679" v="2457"/>
          <ac:spMkLst>
            <pc:docMk/>
            <pc:sldMk cId="804270287" sldId="426"/>
            <ac:spMk id="2" creationId="{A63D279D-78E1-4520-A5FC-6F14E00B1691}"/>
          </ac:spMkLst>
        </pc:spChg>
        <pc:spChg chg="mod">
          <ac:chgData name="Jurgita Augustinavičienė" userId="8019793c-63c5-412c-80b0-41f70567b7be" providerId="ADAL" clId="{60EF1850-5CE3-4E6A-956F-AD903AF23CA9}" dt="2024-09-11T12:21:30.137" v="2583" actId="255"/>
          <ac:spMkLst>
            <pc:docMk/>
            <pc:sldMk cId="804270287" sldId="426"/>
            <ac:spMk id="3" creationId="{6F513807-F01B-4491-9598-05D8DFE64B4E}"/>
          </ac:spMkLst>
        </pc:spChg>
      </pc:sldChg>
      <pc:sldChg chg="modSp add del mod">
        <pc:chgData name="Jurgita Augustinavičienė" userId="8019793c-63c5-412c-80b0-41f70567b7be" providerId="ADAL" clId="{60EF1850-5CE3-4E6A-956F-AD903AF23CA9}" dt="2024-09-11T12:09:40.165" v="2462" actId="47"/>
        <pc:sldMkLst>
          <pc:docMk/>
          <pc:sldMk cId="1996868683" sldId="427"/>
        </pc:sldMkLst>
        <pc:spChg chg="mod">
          <ac:chgData name="Jurgita Augustinavičienė" userId="8019793c-63c5-412c-80b0-41f70567b7be" providerId="ADAL" clId="{60EF1850-5CE3-4E6A-956F-AD903AF23CA9}" dt="2024-09-11T12:08:36.854" v="2461"/>
          <ac:spMkLst>
            <pc:docMk/>
            <pc:sldMk cId="1996868683" sldId="427"/>
            <ac:spMk id="3" creationId="{6F513807-F01B-4491-9598-05D8DFE64B4E}"/>
          </ac:spMkLst>
        </pc:spChg>
      </pc:sldChg>
      <pc:sldChg chg="modSp add mod">
        <pc:chgData name="Jurgita Augustinavičienė" userId="8019793c-63c5-412c-80b0-41f70567b7be" providerId="ADAL" clId="{60EF1850-5CE3-4E6A-956F-AD903AF23CA9}" dt="2024-09-11T12:30:50.027" v="3267" actId="12"/>
        <pc:sldMkLst>
          <pc:docMk/>
          <pc:sldMk cId="3913838048" sldId="427"/>
        </pc:sldMkLst>
        <pc:spChg chg="mod">
          <ac:chgData name="Jurgita Augustinavičienė" userId="8019793c-63c5-412c-80b0-41f70567b7be" providerId="ADAL" clId="{60EF1850-5CE3-4E6A-956F-AD903AF23CA9}" dt="2024-09-11T12:22:07.996" v="2626" actId="20577"/>
          <ac:spMkLst>
            <pc:docMk/>
            <pc:sldMk cId="3913838048" sldId="427"/>
            <ac:spMk id="2" creationId="{A63D279D-78E1-4520-A5FC-6F14E00B1691}"/>
          </ac:spMkLst>
        </pc:spChg>
        <pc:spChg chg="mod">
          <ac:chgData name="Jurgita Augustinavičienė" userId="8019793c-63c5-412c-80b0-41f70567b7be" providerId="ADAL" clId="{60EF1850-5CE3-4E6A-956F-AD903AF23CA9}" dt="2024-09-11T12:30:50.027" v="3267" actId="12"/>
          <ac:spMkLst>
            <pc:docMk/>
            <pc:sldMk cId="3913838048" sldId="427"/>
            <ac:spMk id="3" creationId="{6F513807-F01B-4491-9598-05D8DFE64B4E}"/>
          </ac:spMkLst>
        </pc:spChg>
      </pc:sldChg>
      <pc:sldChg chg="add">
        <pc:chgData name="Jurgita Augustinavičienė" userId="8019793c-63c5-412c-80b0-41f70567b7be" providerId="ADAL" clId="{60EF1850-5CE3-4E6A-956F-AD903AF23CA9}" dt="2024-09-13T07:13:41.985" v="3396"/>
        <pc:sldMkLst>
          <pc:docMk/>
          <pc:sldMk cId="2471240387" sldId="429"/>
        </pc:sldMkLst>
      </pc:sldChg>
    </pc:docChg>
  </pc:docChgLst>
  <pc:docChgLst>
    <pc:chgData name="Jurgita Augustinavičienė" userId="8019793c-63c5-412c-80b0-41f70567b7be" providerId="ADAL" clId="{43BC9122-1636-4F26-B250-BFD665E19F23}"/>
    <pc:docChg chg="undo custSel addSld modSld modMainMaster modNotesMaster">
      <pc:chgData name="Jurgita Augustinavičienė" userId="8019793c-63c5-412c-80b0-41f70567b7be" providerId="ADAL" clId="{43BC9122-1636-4F26-B250-BFD665E19F23}" dt="2024-09-06T05:58:46.743" v="1629" actId="1076"/>
      <pc:docMkLst>
        <pc:docMk/>
      </pc:docMkLst>
      <pc:sldChg chg="modSp">
        <pc:chgData name="Jurgita Augustinavičienė" userId="8019793c-63c5-412c-80b0-41f70567b7be" providerId="ADAL" clId="{43BC9122-1636-4F26-B250-BFD665E19F23}" dt="2024-09-05T13:58:58.032" v="1114"/>
        <pc:sldMkLst>
          <pc:docMk/>
          <pc:sldMk cId="558954879" sldId="256"/>
        </pc:sldMkLst>
        <pc:spChg chg="mod">
          <ac:chgData name="Jurgita Augustinavičienė" userId="8019793c-63c5-412c-80b0-41f70567b7be" providerId="ADAL" clId="{43BC9122-1636-4F26-B250-BFD665E19F23}" dt="2024-09-05T13:58:58.032" v="1114"/>
          <ac:spMkLst>
            <pc:docMk/>
            <pc:sldMk cId="558954879" sldId="256"/>
            <ac:spMk id="2" creationId="{00000000-0000-0000-0000-000000000000}"/>
          </ac:spMkLst>
        </pc:spChg>
        <pc:picChg chg="mod">
          <ac:chgData name="Jurgita Augustinavičienė" userId="8019793c-63c5-412c-80b0-41f70567b7be" providerId="ADAL" clId="{43BC9122-1636-4F26-B250-BFD665E19F23}" dt="2024-09-05T13:58:58.032" v="1114"/>
          <ac:picMkLst>
            <pc:docMk/>
            <pc:sldMk cId="558954879" sldId="256"/>
            <ac:picMk id="1121" creationId="{D7639C2B-ADBE-46F7-845F-072122949519}"/>
          </ac:picMkLst>
        </pc:picChg>
      </pc:sldChg>
      <pc:sldChg chg="modSp mod">
        <pc:chgData name="Jurgita Augustinavičienė" userId="8019793c-63c5-412c-80b0-41f70567b7be" providerId="ADAL" clId="{43BC9122-1636-4F26-B250-BFD665E19F23}" dt="2024-09-05T13:58:58.032" v="1114"/>
        <pc:sldMkLst>
          <pc:docMk/>
          <pc:sldMk cId="2680744403" sldId="257"/>
        </pc:sldMkLst>
        <pc:spChg chg="mod">
          <ac:chgData name="Jurgita Augustinavičienė" userId="8019793c-63c5-412c-80b0-41f70567b7be" providerId="ADAL" clId="{43BC9122-1636-4F26-B250-BFD665E19F23}" dt="2024-09-05T13:58:58.032" v="1114"/>
          <ac:spMkLst>
            <pc:docMk/>
            <pc:sldMk cId="2680744403" sldId="257"/>
            <ac:spMk id="3" creationId="{D330AA9E-BDD7-50DC-59E5-A22A084B4A6C}"/>
          </ac:spMkLst>
        </pc:spChg>
      </pc:sldChg>
      <pc:sldChg chg="modSp">
        <pc:chgData name="Jurgita Augustinavičienė" userId="8019793c-63c5-412c-80b0-41f70567b7be" providerId="ADAL" clId="{43BC9122-1636-4F26-B250-BFD665E19F23}" dt="2024-09-05T13:58:58.032" v="1114"/>
        <pc:sldMkLst>
          <pc:docMk/>
          <pc:sldMk cId="3126374525" sldId="263"/>
        </pc:sldMkLst>
        <pc:spChg chg="mod">
          <ac:chgData name="Jurgita Augustinavičienė" userId="8019793c-63c5-412c-80b0-41f70567b7be" providerId="ADAL" clId="{43BC9122-1636-4F26-B250-BFD665E19F23}" dt="2024-09-05T13:58:58.032" v="1114"/>
          <ac:spMkLst>
            <pc:docMk/>
            <pc:sldMk cId="3126374525" sldId="263"/>
            <ac:spMk id="2" creationId="{AB76FEE4-0BC2-4FFD-B8F9-62DB6C7C710A}"/>
          </ac:spMkLst>
        </pc:spChg>
        <pc:spChg chg="mod">
          <ac:chgData name="Jurgita Augustinavičienė" userId="8019793c-63c5-412c-80b0-41f70567b7be" providerId="ADAL" clId="{43BC9122-1636-4F26-B250-BFD665E19F23}" dt="2024-09-05T13:58:58.032" v="1114"/>
          <ac:spMkLst>
            <pc:docMk/>
            <pc:sldMk cId="3126374525" sldId="263"/>
            <ac:spMk id="3" creationId="{B8B9A1BB-B4F5-3B19-190D-8410241DBA8D}"/>
          </ac:spMkLst>
        </pc:spChg>
        <pc:picChg chg="mod">
          <ac:chgData name="Jurgita Augustinavičienė" userId="8019793c-63c5-412c-80b0-41f70567b7be" providerId="ADAL" clId="{43BC9122-1636-4F26-B250-BFD665E19F23}" dt="2024-09-05T13:58:58.032" v="1114"/>
          <ac:picMkLst>
            <pc:docMk/>
            <pc:sldMk cId="3126374525" sldId="263"/>
            <ac:picMk id="5" creationId="{256E1C8F-1933-EC23-628C-AFA254780853}"/>
          </ac:picMkLst>
        </pc:picChg>
        <pc:picChg chg="mod">
          <ac:chgData name="Jurgita Augustinavičienė" userId="8019793c-63c5-412c-80b0-41f70567b7be" providerId="ADAL" clId="{43BC9122-1636-4F26-B250-BFD665E19F23}" dt="2024-09-05T13:58:58.032" v="1114"/>
          <ac:picMkLst>
            <pc:docMk/>
            <pc:sldMk cId="3126374525" sldId="263"/>
            <ac:picMk id="7" creationId="{30A48668-DA63-30DF-7B44-3F060BA32060}"/>
          </ac:picMkLst>
        </pc:picChg>
      </pc:sldChg>
      <pc:sldChg chg="modSp">
        <pc:chgData name="Jurgita Augustinavičienė" userId="8019793c-63c5-412c-80b0-41f70567b7be" providerId="ADAL" clId="{43BC9122-1636-4F26-B250-BFD665E19F23}" dt="2024-09-05T13:58:58.032" v="1114"/>
        <pc:sldMkLst>
          <pc:docMk/>
          <pc:sldMk cId="2515137366" sldId="267"/>
        </pc:sldMkLst>
        <pc:spChg chg="mod">
          <ac:chgData name="Jurgita Augustinavičienė" userId="8019793c-63c5-412c-80b0-41f70567b7be" providerId="ADAL" clId="{43BC9122-1636-4F26-B250-BFD665E19F23}" dt="2024-09-05T13:58:58.032" v="1114"/>
          <ac:spMkLst>
            <pc:docMk/>
            <pc:sldMk cId="2515137366" sldId="267"/>
            <ac:spMk id="2" creationId="{FBF5A6B9-86FD-40CF-AE9F-849DDD7F5071}"/>
          </ac:spMkLst>
        </pc:spChg>
        <pc:spChg chg="mod">
          <ac:chgData name="Jurgita Augustinavičienė" userId="8019793c-63c5-412c-80b0-41f70567b7be" providerId="ADAL" clId="{43BC9122-1636-4F26-B250-BFD665E19F23}" dt="2024-09-05T13:58:58.032" v="1114"/>
          <ac:spMkLst>
            <pc:docMk/>
            <pc:sldMk cId="2515137366" sldId="267"/>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15137366" sldId="267"/>
            <ac:picMk id="9" creationId="{8158C4D0-A246-4ED3-916E-9638359FCF87}"/>
          </ac:picMkLst>
        </pc:picChg>
        <pc:picChg chg="mod">
          <ac:chgData name="Jurgita Augustinavičienė" userId="8019793c-63c5-412c-80b0-41f70567b7be" providerId="ADAL" clId="{43BC9122-1636-4F26-B250-BFD665E19F23}" dt="2024-09-05T13:58:58.032" v="1114"/>
          <ac:picMkLst>
            <pc:docMk/>
            <pc:sldMk cId="2515137366" sldId="267"/>
            <ac:picMk id="12" creationId="{92D6DFC6-7A7B-4399-8A12-045B4411A227}"/>
          </ac:picMkLst>
        </pc:picChg>
        <pc:picChg chg="mod">
          <ac:chgData name="Jurgita Augustinavičienė" userId="8019793c-63c5-412c-80b0-41f70567b7be" providerId="ADAL" clId="{43BC9122-1636-4F26-B250-BFD665E19F23}" dt="2024-09-05T13:58:58.032" v="1114"/>
          <ac:picMkLst>
            <pc:docMk/>
            <pc:sldMk cId="2515137366" sldId="267"/>
            <ac:picMk id="14" creationId="{4ACC4264-5057-466E-96EE-4439D8D389DC}"/>
          </ac:picMkLst>
        </pc:picChg>
      </pc:sldChg>
      <pc:sldChg chg="modSp">
        <pc:chgData name="Jurgita Augustinavičienė" userId="8019793c-63c5-412c-80b0-41f70567b7be" providerId="ADAL" clId="{43BC9122-1636-4F26-B250-BFD665E19F23}" dt="2024-09-05T13:58:58.032" v="1114"/>
        <pc:sldMkLst>
          <pc:docMk/>
          <pc:sldMk cId="2524529697" sldId="292"/>
        </pc:sldMkLst>
        <pc:spChg chg="mod">
          <ac:chgData name="Jurgita Augustinavičienė" userId="8019793c-63c5-412c-80b0-41f70567b7be" providerId="ADAL" clId="{43BC9122-1636-4F26-B250-BFD665E19F23}" dt="2024-09-05T13:58:58.032" v="1114"/>
          <ac:spMkLst>
            <pc:docMk/>
            <pc:sldMk cId="2524529697" sldId="292"/>
            <ac:spMk id="2" creationId="{FBF5A6B9-86FD-40CF-AE9F-849DDD7F5071}"/>
          </ac:spMkLst>
        </pc:spChg>
        <pc:spChg chg="mod">
          <ac:chgData name="Jurgita Augustinavičienė" userId="8019793c-63c5-412c-80b0-41f70567b7be" providerId="ADAL" clId="{43BC9122-1636-4F26-B250-BFD665E19F23}" dt="2024-09-05T13:58:58.032" v="1114"/>
          <ac:spMkLst>
            <pc:docMk/>
            <pc:sldMk cId="2524529697" sldId="292"/>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24529697" sldId="292"/>
            <ac:picMk id="5" creationId="{7398933F-A18A-43D5-9153-B6F2D6B9B6A0}"/>
          </ac:picMkLst>
        </pc:picChg>
        <pc:picChg chg="mod">
          <ac:chgData name="Jurgita Augustinavičienė" userId="8019793c-63c5-412c-80b0-41f70567b7be" providerId="ADAL" clId="{43BC9122-1636-4F26-B250-BFD665E19F23}" dt="2024-09-05T13:58:58.032" v="1114"/>
          <ac:picMkLst>
            <pc:docMk/>
            <pc:sldMk cId="2524529697" sldId="292"/>
            <ac:picMk id="7" creationId="{71546146-65BA-42A9-867F-1FC14A5CDF0A}"/>
          </ac:picMkLst>
        </pc:picChg>
      </pc:sldChg>
      <pc:sldChg chg="modSp">
        <pc:chgData name="Jurgita Augustinavičienė" userId="8019793c-63c5-412c-80b0-41f70567b7be" providerId="ADAL" clId="{43BC9122-1636-4F26-B250-BFD665E19F23}" dt="2024-09-05T13:58:58.032" v="1114"/>
        <pc:sldMkLst>
          <pc:docMk/>
          <pc:sldMk cId="2560735869" sldId="329"/>
        </pc:sldMkLst>
        <pc:spChg chg="mod">
          <ac:chgData name="Jurgita Augustinavičienė" userId="8019793c-63c5-412c-80b0-41f70567b7be" providerId="ADAL" clId="{43BC9122-1636-4F26-B250-BFD665E19F23}" dt="2024-09-05T13:58:58.032" v="1114"/>
          <ac:spMkLst>
            <pc:docMk/>
            <pc:sldMk cId="2560735869" sldId="329"/>
            <ac:spMk id="2" creationId="{FBF5A6B9-86FD-40CF-AE9F-849DDD7F5071}"/>
          </ac:spMkLst>
        </pc:spChg>
        <pc:spChg chg="mod">
          <ac:chgData name="Jurgita Augustinavičienė" userId="8019793c-63c5-412c-80b0-41f70567b7be" providerId="ADAL" clId="{43BC9122-1636-4F26-B250-BFD665E19F23}" dt="2024-09-05T13:58:58.032" v="1114"/>
          <ac:spMkLst>
            <pc:docMk/>
            <pc:sldMk cId="2560735869" sldId="329"/>
            <ac:spMk id="3" creationId="{B01003E2-F021-4025-B5FC-94CE03A7A8A3}"/>
          </ac:spMkLst>
        </pc:spChg>
        <pc:picChg chg="mod">
          <ac:chgData name="Jurgita Augustinavičienė" userId="8019793c-63c5-412c-80b0-41f70567b7be" providerId="ADAL" clId="{43BC9122-1636-4F26-B250-BFD665E19F23}" dt="2024-09-05T13:58:58.032" v="1114"/>
          <ac:picMkLst>
            <pc:docMk/>
            <pc:sldMk cId="2560735869" sldId="329"/>
            <ac:picMk id="6" creationId="{DD5BA1EF-3780-4C35-8B9B-2EB26F30439F}"/>
          </ac:picMkLst>
        </pc:picChg>
        <pc:picChg chg="mod">
          <ac:chgData name="Jurgita Augustinavičienė" userId="8019793c-63c5-412c-80b0-41f70567b7be" providerId="ADAL" clId="{43BC9122-1636-4F26-B250-BFD665E19F23}" dt="2024-09-05T13:58:58.032" v="1114"/>
          <ac:picMkLst>
            <pc:docMk/>
            <pc:sldMk cId="2560735869" sldId="329"/>
            <ac:picMk id="7" creationId="{8CF9072B-F1D3-4017-914D-C0DDC85574F7}"/>
          </ac:picMkLst>
        </pc:picChg>
        <pc:picChg chg="mod">
          <ac:chgData name="Jurgita Augustinavičienė" userId="8019793c-63c5-412c-80b0-41f70567b7be" providerId="ADAL" clId="{43BC9122-1636-4F26-B250-BFD665E19F23}" dt="2024-09-05T13:58:58.032" v="1114"/>
          <ac:picMkLst>
            <pc:docMk/>
            <pc:sldMk cId="2560735869" sldId="329"/>
            <ac:picMk id="8" creationId="{7ED8298A-E785-4A41-ACB5-C702E3247F2F}"/>
          </ac:picMkLst>
        </pc:picChg>
        <pc:picChg chg="mod">
          <ac:chgData name="Jurgita Augustinavičienė" userId="8019793c-63c5-412c-80b0-41f70567b7be" providerId="ADAL" clId="{43BC9122-1636-4F26-B250-BFD665E19F23}" dt="2024-09-05T13:58:58.032" v="1114"/>
          <ac:picMkLst>
            <pc:docMk/>
            <pc:sldMk cId="2560735869" sldId="329"/>
            <ac:picMk id="10" creationId="{C1D097FB-7233-44D3-A99B-21473ED2E702}"/>
          </ac:picMkLst>
        </pc:picChg>
      </pc:sldChg>
      <pc:sldChg chg="modSp">
        <pc:chgData name="Jurgita Augustinavičienė" userId="8019793c-63c5-412c-80b0-41f70567b7be" providerId="ADAL" clId="{43BC9122-1636-4F26-B250-BFD665E19F23}" dt="2024-09-05T13:58:58.032" v="1114"/>
        <pc:sldMkLst>
          <pc:docMk/>
          <pc:sldMk cId="2845564974" sldId="335"/>
        </pc:sldMkLst>
        <pc:spChg chg="mod">
          <ac:chgData name="Jurgita Augustinavičienė" userId="8019793c-63c5-412c-80b0-41f70567b7be" providerId="ADAL" clId="{43BC9122-1636-4F26-B250-BFD665E19F23}" dt="2024-09-05T13:58:58.032" v="1114"/>
          <ac:spMkLst>
            <pc:docMk/>
            <pc:sldMk cId="2845564974" sldId="335"/>
            <ac:spMk id="2" creationId="{FBF5A6B9-86FD-40CF-AE9F-849DDD7F5071}"/>
          </ac:spMkLst>
        </pc:spChg>
        <pc:spChg chg="mod">
          <ac:chgData name="Jurgita Augustinavičienė" userId="8019793c-63c5-412c-80b0-41f70567b7be" providerId="ADAL" clId="{43BC9122-1636-4F26-B250-BFD665E19F23}" dt="2024-09-05T13:58:58.032" v="1114"/>
          <ac:spMkLst>
            <pc:docMk/>
            <pc:sldMk cId="2845564974" sldId="335"/>
            <ac:spMk id="3" creationId="{B01003E2-F021-4025-B5FC-94CE03A7A8A3}"/>
          </ac:spMkLst>
        </pc:spChg>
        <pc:picChg chg="mod">
          <ac:chgData name="Jurgita Augustinavičienė" userId="8019793c-63c5-412c-80b0-41f70567b7be" providerId="ADAL" clId="{43BC9122-1636-4F26-B250-BFD665E19F23}" dt="2024-09-05T13:58:58.032" v="1114"/>
          <ac:picMkLst>
            <pc:docMk/>
            <pc:sldMk cId="2845564974" sldId="335"/>
            <ac:picMk id="5" creationId="{8D8A9C6D-8524-4598-A7ED-4612DC87EC3F}"/>
          </ac:picMkLst>
        </pc:picChg>
        <pc:picChg chg="mod">
          <ac:chgData name="Jurgita Augustinavičienė" userId="8019793c-63c5-412c-80b0-41f70567b7be" providerId="ADAL" clId="{43BC9122-1636-4F26-B250-BFD665E19F23}" dt="2024-09-05T13:58:58.032" v="1114"/>
          <ac:picMkLst>
            <pc:docMk/>
            <pc:sldMk cId="2845564974" sldId="335"/>
            <ac:picMk id="7" creationId="{00CBCE9A-FB13-4693-AEE3-66B71D29DAFE}"/>
          </ac:picMkLst>
        </pc:picChg>
        <pc:picChg chg="mod">
          <ac:chgData name="Jurgita Augustinavičienė" userId="8019793c-63c5-412c-80b0-41f70567b7be" providerId="ADAL" clId="{43BC9122-1636-4F26-B250-BFD665E19F23}" dt="2024-09-05T13:58:58.032" v="1114"/>
          <ac:picMkLst>
            <pc:docMk/>
            <pc:sldMk cId="2845564974" sldId="335"/>
            <ac:picMk id="8" creationId="{9DB2F43A-2DA8-462A-91B3-9BDF1036A6A2}"/>
          </ac:picMkLst>
        </pc:picChg>
      </pc:sldChg>
      <pc:sldChg chg="modSp">
        <pc:chgData name="Jurgita Augustinavičienė" userId="8019793c-63c5-412c-80b0-41f70567b7be" providerId="ADAL" clId="{43BC9122-1636-4F26-B250-BFD665E19F23}" dt="2024-09-05T13:58:58.032" v="1114"/>
        <pc:sldMkLst>
          <pc:docMk/>
          <pc:sldMk cId="3838597677" sldId="337"/>
        </pc:sldMkLst>
        <pc:spChg chg="mod">
          <ac:chgData name="Jurgita Augustinavičienė" userId="8019793c-63c5-412c-80b0-41f70567b7be" providerId="ADAL" clId="{43BC9122-1636-4F26-B250-BFD665E19F23}" dt="2024-09-05T13:58:58.032" v="1114"/>
          <ac:spMkLst>
            <pc:docMk/>
            <pc:sldMk cId="3838597677" sldId="337"/>
            <ac:spMk id="3" creationId="{65AA68A5-208C-6266-2198-3E3BE85B7B5F}"/>
          </ac:spMkLst>
        </pc:spChg>
        <pc:picChg chg="mod">
          <ac:chgData name="Jurgita Augustinavičienė" userId="8019793c-63c5-412c-80b0-41f70567b7be" providerId="ADAL" clId="{43BC9122-1636-4F26-B250-BFD665E19F23}" dt="2024-09-05T13:58:58.032" v="1114"/>
          <ac:picMkLst>
            <pc:docMk/>
            <pc:sldMk cId="3838597677" sldId="337"/>
            <ac:picMk id="9" creationId="{9C08F021-FFFF-E74B-E9BA-E639BF513B95}"/>
          </ac:picMkLst>
        </pc:picChg>
      </pc:sldChg>
      <pc:sldChg chg="modSp mod">
        <pc:chgData name="Jurgita Augustinavičienė" userId="8019793c-63c5-412c-80b0-41f70567b7be" providerId="ADAL" clId="{43BC9122-1636-4F26-B250-BFD665E19F23}" dt="2024-09-05T13:58:58.032" v="1114"/>
        <pc:sldMkLst>
          <pc:docMk/>
          <pc:sldMk cId="3351875515" sldId="339"/>
        </pc:sldMkLst>
        <pc:spChg chg="mod">
          <ac:chgData name="Jurgita Augustinavičienė" userId="8019793c-63c5-412c-80b0-41f70567b7be" providerId="ADAL" clId="{43BC9122-1636-4F26-B250-BFD665E19F23}" dt="2024-09-05T13:58:58.032" v="1114"/>
          <ac:spMkLst>
            <pc:docMk/>
            <pc:sldMk cId="3351875515" sldId="339"/>
            <ac:spMk id="2" creationId="{ADFF79CF-685A-D177-EB01-486FBFA754E3}"/>
          </ac:spMkLst>
        </pc:spChg>
        <pc:spChg chg="mod">
          <ac:chgData name="Jurgita Augustinavičienė" userId="8019793c-63c5-412c-80b0-41f70567b7be" providerId="ADAL" clId="{43BC9122-1636-4F26-B250-BFD665E19F23}" dt="2024-09-05T13:58:58.032" v="1114"/>
          <ac:spMkLst>
            <pc:docMk/>
            <pc:sldMk cId="3351875515" sldId="339"/>
            <ac:spMk id="3" creationId="{AA848114-E5A0-47EF-C41B-2077B13EB6C0}"/>
          </ac:spMkLst>
        </pc:spChg>
        <pc:picChg chg="mod">
          <ac:chgData name="Jurgita Augustinavičienė" userId="8019793c-63c5-412c-80b0-41f70567b7be" providerId="ADAL" clId="{43BC9122-1636-4F26-B250-BFD665E19F23}" dt="2024-09-05T13:58:58.032" v="1114"/>
          <ac:picMkLst>
            <pc:docMk/>
            <pc:sldMk cId="3351875515" sldId="339"/>
            <ac:picMk id="5" creationId="{B9B5397B-45A1-3878-249E-7C566FC49DC8}"/>
          </ac:picMkLst>
        </pc:picChg>
        <pc:picChg chg="mod">
          <ac:chgData name="Jurgita Augustinavičienė" userId="8019793c-63c5-412c-80b0-41f70567b7be" providerId="ADAL" clId="{43BC9122-1636-4F26-B250-BFD665E19F23}" dt="2024-09-05T13:58:58.032" v="1114"/>
          <ac:picMkLst>
            <pc:docMk/>
            <pc:sldMk cId="3351875515" sldId="339"/>
            <ac:picMk id="7" creationId="{C6E13F2D-01ED-D407-5A99-20F7E73751DD}"/>
          </ac:picMkLst>
        </pc:picChg>
        <pc:picChg chg="mod">
          <ac:chgData name="Jurgita Augustinavičienė" userId="8019793c-63c5-412c-80b0-41f70567b7be" providerId="ADAL" clId="{43BC9122-1636-4F26-B250-BFD665E19F23}" dt="2024-09-05T13:58:58.032" v="1114"/>
          <ac:picMkLst>
            <pc:docMk/>
            <pc:sldMk cId="3351875515" sldId="339"/>
            <ac:picMk id="9" creationId="{AF20352F-79C8-04C7-A844-FEA6BAA4E49B}"/>
          </ac:picMkLst>
        </pc:picChg>
      </pc:sldChg>
      <pc:sldChg chg="modSp modNotes">
        <pc:chgData name="Jurgita Augustinavičienė" userId="8019793c-63c5-412c-80b0-41f70567b7be" providerId="ADAL" clId="{43BC9122-1636-4F26-B250-BFD665E19F23}" dt="2024-09-05T13:58:58.032" v="1114"/>
        <pc:sldMkLst>
          <pc:docMk/>
          <pc:sldMk cId="2679125025" sldId="340"/>
        </pc:sldMkLst>
        <pc:spChg chg="mod">
          <ac:chgData name="Jurgita Augustinavičienė" userId="8019793c-63c5-412c-80b0-41f70567b7be" providerId="ADAL" clId="{43BC9122-1636-4F26-B250-BFD665E19F23}" dt="2024-09-05T13:58:58.032" v="1114"/>
          <ac:spMkLst>
            <pc:docMk/>
            <pc:sldMk cId="2679125025" sldId="340"/>
            <ac:spMk id="3" creationId="{37F168DB-D652-7FA3-6682-6546BBC8D275}"/>
          </ac:spMkLst>
        </pc:spChg>
        <pc:picChg chg="mod">
          <ac:chgData name="Jurgita Augustinavičienė" userId="8019793c-63c5-412c-80b0-41f70567b7be" providerId="ADAL" clId="{43BC9122-1636-4F26-B250-BFD665E19F23}" dt="2024-09-05T13:58:58.032" v="1114"/>
          <ac:picMkLst>
            <pc:docMk/>
            <pc:sldMk cId="2679125025" sldId="340"/>
            <ac:picMk id="5" creationId="{9E53B626-17C0-AC12-61A4-C83F263E8422}"/>
          </ac:picMkLst>
        </pc:picChg>
      </pc:sldChg>
      <pc:sldChg chg="modSp">
        <pc:chgData name="Jurgita Augustinavičienė" userId="8019793c-63c5-412c-80b0-41f70567b7be" providerId="ADAL" clId="{43BC9122-1636-4F26-B250-BFD665E19F23}" dt="2024-09-05T13:58:58.032" v="1114"/>
        <pc:sldMkLst>
          <pc:docMk/>
          <pc:sldMk cId="2050330884" sldId="362"/>
        </pc:sldMkLst>
        <pc:spChg chg="mod">
          <ac:chgData name="Jurgita Augustinavičienė" userId="8019793c-63c5-412c-80b0-41f70567b7be" providerId="ADAL" clId="{43BC9122-1636-4F26-B250-BFD665E19F23}" dt="2024-09-05T13:58:58.032" v="1114"/>
          <ac:spMkLst>
            <pc:docMk/>
            <pc:sldMk cId="2050330884" sldId="362"/>
            <ac:spMk id="2" creationId="{FBF5A6B9-86FD-40CF-AE9F-849DDD7F5071}"/>
          </ac:spMkLst>
        </pc:spChg>
        <pc:spChg chg="mod">
          <ac:chgData name="Jurgita Augustinavičienė" userId="8019793c-63c5-412c-80b0-41f70567b7be" providerId="ADAL" clId="{43BC9122-1636-4F26-B250-BFD665E19F23}" dt="2024-09-05T13:58:58.032" v="1114"/>
          <ac:spMkLst>
            <pc:docMk/>
            <pc:sldMk cId="2050330884" sldId="362"/>
            <ac:spMk id="3" creationId="{B01003E2-F021-4025-B5FC-94CE03A7A8A3}"/>
          </ac:spMkLst>
        </pc:spChg>
        <pc:picChg chg="mod">
          <ac:chgData name="Jurgita Augustinavičienė" userId="8019793c-63c5-412c-80b0-41f70567b7be" providerId="ADAL" clId="{43BC9122-1636-4F26-B250-BFD665E19F23}" dt="2024-09-05T13:58:58.032" v="1114"/>
          <ac:picMkLst>
            <pc:docMk/>
            <pc:sldMk cId="2050330884" sldId="362"/>
            <ac:picMk id="4" creationId="{FABD0789-DA10-4515-B433-DFB1C307AFCF}"/>
          </ac:picMkLst>
        </pc:picChg>
        <pc:picChg chg="mod">
          <ac:chgData name="Jurgita Augustinavičienė" userId="8019793c-63c5-412c-80b0-41f70567b7be" providerId="ADAL" clId="{43BC9122-1636-4F26-B250-BFD665E19F23}" dt="2024-09-05T13:58:58.032" v="1114"/>
          <ac:picMkLst>
            <pc:docMk/>
            <pc:sldMk cId="2050330884" sldId="362"/>
            <ac:picMk id="11" creationId="{2B01D370-0AE0-465C-8EBF-7EEBC4852B42}"/>
          </ac:picMkLst>
        </pc:picChg>
      </pc:sldChg>
      <pc:sldChg chg="modSp">
        <pc:chgData name="Jurgita Augustinavičienė" userId="8019793c-63c5-412c-80b0-41f70567b7be" providerId="ADAL" clId="{43BC9122-1636-4F26-B250-BFD665E19F23}" dt="2024-09-05T13:58:58.032" v="1114"/>
        <pc:sldMkLst>
          <pc:docMk/>
          <pc:sldMk cId="3498340708" sldId="364"/>
        </pc:sldMkLst>
        <pc:spChg chg="mod">
          <ac:chgData name="Jurgita Augustinavičienė" userId="8019793c-63c5-412c-80b0-41f70567b7be" providerId="ADAL" clId="{43BC9122-1636-4F26-B250-BFD665E19F23}" dt="2024-09-05T13:58:58.032" v="1114"/>
          <ac:spMkLst>
            <pc:docMk/>
            <pc:sldMk cId="3498340708" sldId="364"/>
            <ac:spMk id="2" creationId="{FBF5A6B9-86FD-40CF-AE9F-849DDD7F5071}"/>
          </ac:spMkLst>
        </pc:spChg>
        <pc:spChg chg="mod">
          <ac:chgData name="Jurgita Augustinavičienė" userId="8019793c-63c5-412c-80b0-41f70567b7be" providerId="ADAL" clId="{43BC9122-1636-4F26-B250-BFD665E19F23}" dt="2024-09-05T13:58:58.032" v="1114"/>
          <ac:spMkLst>
            <pc:docMk/>
            <pc:sldMk cId="3498340708" sldId="364"/>
            <ac:spMk id="3" creationId="{B01003E2-F021-4025-B5FC-94CE03A7A8A3}"/>
          </ac:spMkLst>
        </pc:spChg>
        <pc:picChg chg="mod">
          <ac:chgData name="Jurgita Augustinavičienė" userId="8019793c-63c5-412c-80b0-41f70567b7be" providerId="ADAL" clId="{43BC9122-1636-4F26-B250-BFD665E19F23}" dt="2024-09-05T13:58:58.032" v="1114"/>
          <ac:picMkLst>
            <pc:docMk/>
            <pc:sldMk cId="3498340708" sldId="364"/>
            <ac:picMk id="5" creationId="{F4671C04-1CA0-4BDD-88E9-A95BDA8D1BC7}"/>
          </ac:picMkLst>
        </pc:picChg>
        <pc:picChg chg="mod">
          <ac:chgData name="Jurgita Augustinavičienė" userId="8019793c-63c5-412c-80b0-41f70567b7be" providerId="ADAL" clId="{43BC9122-1636-4F26-B250-BFD665E19F23}" dt="2024-09-05T13:58:58.032" v="1114"/>
          <ac:picMkLst>
            <pc:docMk/>
            <pc:sldMk cId="3498340708" sldId="364"/>
            <ac:picMk id="7" creationId="{9CAF35C2-189C-4B11-8980-0E792607540D}"/>
          </ac:picMkLst>
        </pc:picChg>
        <pc:picChg chg="mod">
          <ac:chgData name="Jurgita Augustinavičienė" userId="8019793c-63c5-412c-80b0-41f70567b7be" providerId="ADAL" clId="{43BC9122-1636-4F26-B250-BFD665E19F23}" dt="2024-09-05T13:58:58.032" v="1114"/>
          <ac:picMkLst>
            <pc:docMk/>
            <pc:sldMk cId="3498340708" sldId="364"/>
            <ac:picMk id="10" creationId="{B1288399-4D70-4F23-8762-55D8FA416892}"/>
          </ac:picMkLst>
        </pc:picChg>
        <pc:picChg chg="mod">
          <ac:chgData name="Jurgita Augustinavičienė" userId="8019793c-63c5-412c-80b0-41f70567b7be" providerId="ADAL" clId="{43BC9122-1636-4F26-B250-BFD665E19F23}" dt="2024-09-05T13:58:58.032" v="1114"/>
          <ac:picMkLst>
            <pc:docMk/>
            <pc:sldMk cId="3498340708" sldId="364"/>
            <ac:picMk id="17" creationId="{C741662E-8868-4086-BFBC-DB4730549C63}"/>
          </ac:picMkLst>
        </pc:picChg>
      </pc:sldChg>
      <pc:sldChg chg="modSp">
        <pc:chgData name="Jurgita Augustinavičienė" userId="8019793c-63c5-412c-80b0-41f70567b7be" providerId="ADAL" clId="{43BC9122-1636-4F26-B250-BFD665E19F23}" dt="2024-09-05T13:58:58.032" v="1114"/>
        <pc:sldMkLst>
          <pc:docMk/>
          <pc:sldMk cId="3525874812" sldId="365"/>
        </pc:sldMkLst>
        <pc:spChg chg="mod">
          <ac:chgData name="Jurgita Augustinavičienė" userId="8019793c-63c5-412c-80b0-41f70567b7be" providerId="ADAL" clId="{43BC9122-1636-4F26-B250-BFD665E19F23}" dt="2024-09-05T13:58:58.032" v="1114"/>
          <ac:spMkLst>
            <pc:docMk/>
            <pc:sldMk cId="3525874812" sldId="365"/>
            <ac:spMk id="2" creationId="{FBF5A6B9-86FD-40CF-AE9F-849DDD7F5071}"/>
          </ac:spMkLst>
        </pc:spChg>
        <pc:spChg chg="mod">
          <ac:chgData name="Jurgita Augustinavičienė" userId="8019793c-63c5-412c-80b0-41f70567b7be" providerId="ADAL" clId="{43BC9122-1636-4F26-B250-BFD665E19F23}" dt="2024-09-05T13:58:58.032" v="1114"/>
          <ac:spMkLst>
            <pc:docMk/>
            <pc:sldMk cId="3525874812" sldId="365"/>
            <ac:spMk id="3" creationId="{B01003E2-F021-4025-B5FC-94CE03A7A8A3}"/>
          </ac:spMkLst>
        </pc:spChg>
        <pc:picChg chg="mod">
          <ac:chgData name="Jurgita Augustinavičienė" userId="8019793c-63c5-412c-80b0-41f70567b7be" providerId="ADAL" clId="{43BC9122-1636-4F26-B250-BFD665E19F23}" dt="2024-09-05T13:58:58.032" v="1114"/>
          <ac:picMkLst>
            <pc:docMk/>
            <pc:sldMk cId="3525874812" sldId="365"/>
            <ac:picMk id="4" creationId="{A06B035E-A66B-465D-9AF4-CB3299C32A9C}"/>
          </ac:picMkLst>
        </pc:picChg>
        <pc:picChg chg="mod">
          <ac:chgData name="Jurgita Augustinavičienė" userId="8019793c-63c5-412c-80b0-41f70567b7be" providerId="ADAL" clId="{43BC9122-1636-4F26-B250-BFD665E19F23}" dt="2024-09-05T13:58:58.032" v="1114"/>
          <ac:picMkLst>
            <pc:docMk/>
            <pc:sldMk cId="3525874812" sldId="365"/>
            <ac:picMk id="6" creationId="{B438DAC2-FFF9-4B62-8203-A385C1C4167D}"/>
          </ac:picMkLst>
        </pc:picChg>
      </pc:sldChg>
      <pc:sldChg chg="modSp">
        <pc:chgData name="Jurgita Augustinavičienė" userId="8019793c-63c5-412c-80b0-41f70567b7be" providerId="ADAL" clId="{43BC9122-1636-4F26-B250-BFD665E19F23}" dt="2024-09-05T13:58:58.032" v="1114"/>
        <pc:sldMkLst>
          <pc:docMk/>
          <pc:sldMk cId="547351964" sldId="395"/>
        </pc:sldMkLst>
        <pc:spChg chg="mod">
          <ac:chgData name="Jurgita Augustinavičienė" userId="8019793c-63c5-412c-80b0-41f70567b7be" providerId="ADAL" clId="{43BC9122-1636-4F26-B250-BFD665E19F23}" dt="2024-09-05T13:58:58.032" v="1114"/>
          <ac:spMkLst>
            <pc:docMk/>
            <pc:sldMk cId="547351964" sldId="395"/>
            <ac:spMk id="3" creationId="{1B2A1830-DA20-4166-9839-91041D9E4C7E}"/>
          </ac:spMkLst>
        </pc:spChg>
        <pc:picChg chg="mod">
          <ac:chgData name="Jurgita Augustinavičienė" userId="8019793c-63c5-412c-80b0-41f70567b7be" providerId="ADAL" clId="{43BC9122-1636-4F26-B250-BFD665E19F23}" dt="2024-09-05T13:58:58.032" v="1114"/>
          <ac:picMkLst>
            <pc:docMk/>
            <pc:sldMk cId="547351964" sldId="395"/>
            <ac:picMk id="5" creationId="{46F3DDE5-971C-4DA5-8E4D-3CD5760ECE1E}"/>
          </ac:picMkLst>
        </pc:picChg>
      </pc:sldChg>
      <pc:sldChg chg="modSp modNotes">
        <pc:chgData name="Jurgita Augustinavičienė" userId="8019793c-63c5-412c-80b0-41f70567b7be" providerId="ADAL" clId="{43BC9122-1636-4F26-B250-BFD665E19F23}" dt="2024-09-05T13:58:58.032" v="1114"/>
        <pc:sldMkLst>
          <pc:docMk/>
          <pc:sldMk cId="3228806871" sldId="410"/>
        </pc:sldMkLst>
        <pc:spChg chg="mod">
          <ac:chgData name="Jurgita Augustinavičienė" userId="8019793c-63c5-412c-80b0-41f70567b7be" providerId="ADAL" clId="{43BC9122-1636-4F26-B250-BFD665E19F23}" dt="2024-09-05T13:58:58.032" v="1114"/>
          <ac:spMkLst>
            <pc:docMk/>
            <pc:sldMk cId="3228806871" sldId="410"/>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1712312281" sldId="411"/>
        </pc:sldMkLst>
        <pc:spChg chg="mod">
          <ac:chgData name="Jurgita Augustinavičienė" userId="8019793c-63c5-412c-80b0-41f70567b7be" providerId="ADAL" clId="{43BC9122-1636-4F26-B250-BFD665E19F23}" dt="2024-09-05T13:58:58.032" v="1114"/>
          <ac:spMkLst>
            <pc:docMk/>
            <pc:sldMk cId="1712312281" sldId="411"/>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634301363" sldId="412"/>
        </pc:sldMkLst>
        <pc:spChg chg="mod">
          <ac:chgData name="Jurgita Augustinavičienė" userId="8019793c-63c5-412c-80b0-41f70567b7be" providerId="ADAL" clId="{43BC9122-1636-4F26-B250-BFD665E19F23}" dt="2024-09-05T13:58:58.032" v="1114"/>
          <ac:spMkLst>
            <pc:docMk/>
            <pc:sldMk cId="634301363" sldId="412"/>
            <ac:spMk id="2" creationId="{07CA6CE0-D2BA-DE72-0AEE-861F30A51AB7}"/>
          </ac:spMkLst>
        </pc:spChg>
      </pc:sldChg>
      <pc:sldChg chg="modSp modNotes">
        <pc:chgData name="Jurgita Augustinavičienė" userId="8019793c-63c5-412c-80b0-41f70567b7be" providerId="ADAL" clId="{43BC9122-1636-4F26-B250-BFD665E19F23}" dt="2024-09-05T13:58:58.032" v="1114"/>
        <pc:sldMkLst>
          <pc:docMk/>
          <pc:sldMk cId="478465683" sldId="413"/>
        </pc:sldMkLst>
        <pc:spChg chg="mod">
          <ac:chgData name="Jurgita Augustinavičienė" userId="8019793c-63c5-412c-80b0-41f70567b7be" providerId="ADAL" clId="{43BC9122-1636-4F26-B250-BFD665E19F23}" dt="2024-09-05T13:58:58.032" v="1114"/>
          <ac:spMkLst>
            <pc:docMk/>
            <pc:sldMk cId="478465683" sldId="413"/>
            <ac:spMk id="2" creationId="{07CA6CE0-D2BA-DE72-0AEE-861F30A51AB7}"/>
          </ac:spMkLst>
        </pc:spChg>
      </pc:sldChg>
      <pc:sldChg chg="modSp mod">
        <pc:chgData name="Jurgita Augustinavičienė" userId="8019793c-63c5-412c-80b0-41f70567b7be" providerId="ADAL" clId="{43BC9122-1636-4F26-B250-BFD665E19F23}" dt="2024-09-05T13:58:58.032" v="1114"/>
        <pc:sldMkLst>
          <pc:docMk/>
          <pc:sldMk cId="1032101702" sldId="414"/>
        </pc:sldMkLst>
        <pc:spChg chg="mod">
          <ac:chgData name="Jurgita Augustinavičienė" userId="8019793c-63c5-412c-80b0-41f70567b7be" providerId="ADAL" clId="{43BC9122-1636-4F26-B250-BFD665E19F23}" dt="2024-09-05T13:58:58.032" v="1114"/>
          <ac:spMkLst>
            <pc:docMk/>
            <pc:sldMk cId="1032101702" sldId="414"/>
            <ac:spMk id="2" creationId="{A63D279D-78E1-4520-A5FC-6F14E00B1691}"/>
          </ac:spMkLst>
        </pc:spChg>
        <pc:spChg chg="mod">
          <ac:chgData name="Jurgita Augustinavičienė" userId="8019793c-63c5-412c-80b0-41f70567b7be" providerId="ADAL" clId="{43BC9122-1636-4F26-B250-BFD665E19F23}" dt="2024-09-05T13:58:58.032" v="1114"/>
          <ac:spMkLst>
            <pc:docMk/>
            <pc:sldMk cId="1032101702" sldId="414"/>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574481574" sldId="415"/>
        </pc:sldMkLst>
        <pc:spChg chg="mod">
          <ac:chgData name="Jurgita Augustinavičienė" userId="8019793c-63c5-412c-80b0-41f70567b7be" providerId="ADAL" clId="{43BC9122-1636-4F26-B250-BFD665E19F23}" dt="2024-09-05T13:58:58.032" v="1114"/>
          <ac:spMkLst>
            <pc:docMk/>
            <pc:sldMk cId="574481574" sldId="415"/>
            <ac:spMk id="2" creationId="{A63D279D-78E1-4520-A5FC-6F14E00B1691}"/>
          </ac:spMkLst>
        </pc:spChg>
        <pc:spChg chg="mod">
          <ac:chgData name="Jurgita Augustinavičienė" userId="8019793c-63c5-412c-80b0-41f70567b7be" providerId="ADAL" clId="{43BC9122-1636-4F26-B250-BFD665E19F23}" dt="2024-09-05T13:58:58.032" v="1114"/>
          <ac:spMkLst>
            <pc:docMk/>
            <pc:sldMk cId="574481574" sldId="415"/>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3874446884" sldId="416"/>
        </pc:sldMkLst>
        <pc:spChg chg="mod">
          <ac:chgData name="Jurgita Augustinavičienė" userId="8019793c-63c5-412c-80b0-41f70567b7be" providerId="ADAL" clId="{43BC9122-1636-4F26-B250-BFD665E19F23}" dt="2024-09-05T13:58:58.032" v="1114"/>
          <ac:spMkLst>
            <pc:docMk/>
            <pc:sldMk cId="3874446884" sldId="416"/>
            <ac:spMk id="2" creationId="{A63D279D-78E1-4520-A5FC-6F14E00B1691}"/>
          </ac:spMkLst>
        </pc:spChg>
        <pc:spChg chg="mod">
          <ac:chgData name="Jurgita Augustinavičienė" userId="8019793c-63c5-412c-80b0-41f70567b7be" providerId="ADAL" clId="{43BC9122-1636-4F26-B250-BFD665E19F23}" dt="2024-09-05T13:58:58.032" v="1114"/>
          <ac:spMkLst>
            <pc:docMk/>
            <pc:sldMk cId="3874446884" sldId="416"/>
            <ac:spMk id="3" creationId="{6F513807-F01B-4491-9598-05D8DFE64B4E}"/>
          </ac:spMkLst>
        </pc:spChg>
      </pc:sldChg>
      <pc:sldChg chg="modSp add mod modNotes">
        <pc:chgData name="Jurgita Augustinavičienė" userId="8019793c-63c5-412c-80b0-41f70567b7be" providerId="ADAL" clId="{43BC9122-1636-4F26-B250-BFD665E19F23}" dt="2024-09-05T13:58:58.032" v="1114"/>
        <pc:sldMkLst>
          <pc:docMk/>
          <pc:sldMk cId="3661070472" sldId="417"/>
        </pc:sldMkLst>
        <pc:spChg chg="mod">
          <ac:chgData name="Jurgita Augustinavičienė" userId="8019793c-63c5-412c-80b0-41f70567b7be" providerId="ADAL" clId="{43BC9122-1636-4F26-B250-BFD665E19F23}" dt="2024-09-05T13:58:58.032" v="1114"/>
          <ac:spMkLst>
            <pc:docMk/>
            <pc:sldMk cId="3661070472" sldId="417"/>
            <ac:spMk id="2" creationId="{A63D279D-78E1-4520-A5FC-6F14E00B1691}"/>
          </ac:spMkLst>
        </pc:spChg>
        <pc:spChg chg="mod">
          <ac:chgData name="Jurgita Augustinavičienė" userId="8019793c-63c5-412c-80b0-41f70567b7be" providerId="ADAL" clId="{43BC9122-1636-4F26-B250-BFD665E19F23}" dt="2024-09-05T13:58:58.032" v="1114"/>
          <ac:spMkLst>
            <pc:docMk/>
            <pc:sldMk cId="3661070472" sldId="417"/>
            <ac:spMk id="3" creationId="{6F513807-F01B-4491-9598-05D8DFE64B4E}"/>
          </ac:spMkLst>
        </pc:spChg>
      </pc:sldChg>
      <pc:sldChg chg="modSp add mod">
        <pc:chgData name="Jurgita Augustinavičienė" userId="8019793c-63c5-412c-80b0-41f70567b7be" providerId="ADAL" clId="{43BC9122-1636-4F26-B250-BFD665E19F23}" dt="2024-09-05T13:58:58.032" v="1114"/>
        <pc:sldMkLst>
          <pc:docMk/>
          <pc:sldMk cId="2218194552" sldId="418"/>
        </pc:sldMkLst>
        <pc:spChg chg="mod">
          <ac:chgData name="Jurgita Augustinavičienė" userId="8019793c-63c5-412c-80b0-41f70567b7be" providerId="ADAL" clId="{43BC9122-1636-4F26-B250-BFD665E19F23}" dt="2024-09-05T13:58:58.032" v="1114"/>
          <ac:spMkLst>
            <pc:docMk/>
            <pc:sldMk cId="2218194552" sldId="418"/>
            <ac:spMk id="2" creationId="{A63D279D-78E1-4520-A5FC-6F14E00B1691}"/>
          </ac:spMkLst>
        </pc:spChg>
        <pc:spChg chg="mod">
          <ac:chgData name="Jurgita Augustinavičienė" userId="8019793c-63c5-412c-80b0-41f70567b7be" providerId="ADAL" clId="{43BC9122-1636-4F26-B250-BFD665E19F23}" dt="2024-09-05T13:58:58.032" v="1114"/>
          <ac:spMkLst>
            <pc:docMk/>
            <pc:sldMk cId="2218194552" sldId="418"/>
            <ac:spMk id="3" creationId="{6F513807-F01B-4491-9598-05D8DFE64B4E}"/>
          </ac:spMkLst>
        </pc:spChg>
      </pc:sldChg>
      <pc:sldChg chg="addSp delSp modSp add mod">
        <pc:chgData name="Jurgita Augustinavičienė" userId="8019793c-63c5-412c-80b0-41f70567b7be" providerId="ADAL" clId="{43BC9122-1636-4F26-B250-BFD665E19F23}" dt="2024-09-05T14:42:25.531" v="1491" actId="14100"/>
        <pc:sldMkLst>
          <pc:docMk/>
          <pc:sldMk cId="2123144245" sldId="419"/>
        </pc:sldMkLst>
        <pc:spChg chg="mod">
          <ac:chgData name="Jurgita Augustinavičienė" userId="8019793c-63c5-412c-80b0-41f70567b7be" providerId="ADAL" clId="{43BC9122-1636-4F26-B250-BFD665E19F23}" dt="2024-09-05T13:58:58.032" v="1114"/>
          <ac:spMkLst>
            <pc:docMk/>
            <pc:sldMk cId="2123144245" sldId="419"/>
            <ac:spMk id="2" creationId="{A63D279D-78E1-4520-A5FC-6F14E00B1691}"/>
          </ac:spMkLst>
        </pc:spChg>
        <pc:spChg chg="del mod">
          <ac:chgData name="Jurgita Augustinavičienė" userId="8019793c-63c5-412c-80b0-41f70567b7be" providerId="ADAL" clId="{43BC9122-1636-4F26-B250-BFD665E19F23}" dt="2024-09-05T14:08:07.217" v="1135" actId="22"/>
          <ac:spMkLst>
            <pc:docMk/>
            <pc:sldMk cId="2123144245" sldId="419"/>
            <ac:spMk id="3" creationId="{6F513807-F01B-4491-9598-05D8DFE64B4E}"/>
          </ac:spMkLst>
        </pc:spChg>
        <pc:spChg chg="add mod">
          <ac:chgData name="Jurgita Augustinavičienė" userId="8019793c-63c5-412c-80b0-41f70567b7be" providerId="ADAL" clId="{43BC9122-1636-4F26-B250-BFD665E19F23}" dt="2024-09-05T14:30:29.584" v="1455" actId="255"/>
          <ac:spMkLst>
            <pc:docMk/>
            <pc:sldMk cId="2123144245" sldId="419"/>
            <ac:spMk id="7" creationId="{750B607B-344F-405A-36EC-A2D4C6CB26BF}"/>
          </ac:spMkLst>
        </pc:spChg>
        <pc:picChg chg="add mod">
          <ac:chgData name="Jurgita Augustinavičienė" userId="8019793c-63c5-412c-80b0-41f70567b7be" providerId="ADAL" clId="{43BC9122-1636-4F26-B250-BFD665E19F23}" dt="2024-09-05T14:42:25.531" v="1491" actId="14100"/>
          <ac:picMkLst>
            <pc:docMk/>
            <pc:sldMk cId="2123144245" sldId="419"/>
            <ac:picMk id="4" creationId="{BA34E5F6-D6B2-2009-C10F-25D28FAAF370}"/>
          </ac:picMkLst>
        </pc:picChg>
        <pc:picChg chg="add del mod ord">
          <ac:chgData name="Jurgita Augustinavičienė" userId="8019793c-63c5-412c-80b0-41f70567b7be" providerId="ADAL" clId="{43BC9122-1636-4F26-B250-BFD665E19F23}" dt="2024-09-05T14:08:11.453" v="1136" actId="478"/>
          <ac:picMkLst>
            <pc:docMk/>
            <pc:sldMk cId="2123144245" sldId="419"/>
            <ac:picMk id="5" creationId="{5C88D6F0-B7A3-2C2A-B9D5-665D64AF6D06}"/>
          </ac:picMkLst>
        </pc:picChg>
      </pc:sldChg>
      <pc:sldChg chg="modSp add mod">
        <pc:chgData name="Jurgita Augustinavičienė" userId="8019793c-63c5-412c-80b0-41f70567b7be" providerId="ADAL" clId="{43BC9122-1636-4F26-B250-BFD665E19F23}" dt="2024-09-05T13:58:58.032" v="1114"/>
        <pc:sldMkLst>
          <pc:docMk/>
          <pc:sldMk cId="1980211649" sldId="420"/>
        </pc:sldMkLst>
        <pc:spChg chg="mod">
          <ac:chgData name="Jurgita Augustinavičienė" userId="8019793c-63c5-412c-80b0-41f70567b7be" providerId="ADAL" clId="{43BC9122-1636-4F26-B250-BFD665E19F23}" dt="2024-09-05T13:58:58.032" v="1114"/>
          <ac:spMkLst>
            <pc:docMk/>
            <pc:sldMk cId="1980211649" sldId="420"/>
            <ac:spMk id="2" creationId="{A63D279D-78E1-4520-A5FC-6F14E00B1691}"/>
          </ac:spMkLst>
        </pc:spChg>
        <pc:spChg chg="mod">
          <ac:chgData name="Jurgita Augustinavičienė" userId="8019793c-63c5-412c-80b0-41f70567b7be" providerId="ADAL" clId="{43BC9122-1636-4F26-B250-BFD665E19F23}" dt="2024-09-05T13:58:58.032" v="1114"/>
          <ac:spMkLst>
            <pc:docMk/>
            <pc:sldMk cId="1980211649" sldId="420"/>
            <ac:spMk id="3" creationId="{6F513807-F01B-4491-9598-05D8DFE64B4E}"/>
          </ac:spMkLst>
        </pc:spChg>
      </pc:sldChg>
      <pc:sldChg chg="addSp delSp modSp add mod">
        <pc:chgData name="Jurgita Augustinavičienė" userId="8019793c-63c5-412c-80b0-41f70567b7be" providerId="ADAL" clId="{43BC9122-1636-4F26-B250-BFD665E19F23}" dt="2024-09-05T14:38:52.987" v="1489" actId="167"/>
        <pc:sldMkLst>
          <pc:docMk/>
          <pc:sldMk cId="563402459" sldId="421"/>
        </pc:sldMkLst>
        <pc:spChg chg="mod">
          <ac:chgData name="Jurgita Augustinavičienė" userId="8019793c-63c5-412c-80b0-41f70567b7be" providerId="ADAL" clId="{43BC9122-1636-4F26-B250-BFD665E19F23}" dt="2024-09-05T14:28:40.486" v="1451" actId="1076"/>
          <ac:spMkLst>
            <pc:docMk/>
            <pc:sldMk cId="563402459" sldId="421"/>
            <ac:spMk id="2" creationId="{A63D279D-78E1-4520-A5FC-6F14E00B1691}"/>
          </ac:spMkLst>
        </pc:spChg>
        <pc:spChg chg="del mod">
          <ac:chgData name="Jurgita Augustinavičienė" userId="8019793c-63c5-412c-80b0-41f70567b7be" providerId="ADAL" clId="{43BC9122-1636-4F26-B250-BFD665E19F23}" dt="2024-09-05T13:43:13.060" v="1068" actId="22"/>
          <ac:spMkLst>
            <pc:docMk/>
            <pc:sldMk cId="563402459" sldId="421"/>
            <ac:spMk id="3" creationId="{6F513807-F01B-4491-9598-05D8DFE64B4E}"/>
          </ac:spMkLst>
        </pc:spChg>
        <pc:spChg chg="add del mod">
          <ac:chgData name="Jurgita Augustinavičienė" userId="8019793c-63c5-412c-80b0-41f70567b7be" providerId="ADAL" clId="{43BC9122-1636-4F26-B250-BFD665E19F23}" dt="2024-09-05T13:46:26.033" v="1083" actId="931"/>
          <ac:spMkLst>
            <pc:docMk/>
            <pc:sldMk cId="563402459" sldId="421"/>
            <ac:spMk id="9" creationId="{FAFEDB56-A072-5609-E20E-EE5E04D8F42E}"/>
          </ac:spMkLst>
        </pc:spChg>
        <pc:spChg chg="add del mod">
          <ac:chgData name="Jurgita Augustinavičienė" userId="8019793c-63c5-412c-80b0-41f70567b7be" providerId="ADAL" clId="{43BC9122-1636-4F26-B250-BFD665E19F23}" dt="2024-09-05T13:47:23.938" v="1091" actId="478"/>
          <ac:spMkLst>
            <pc:docMk/>
            <pc:sldMk cId="563402459" sldId="421"/>
            <ac:spMk id="13" creationId="{D956527C-AA07-30AE-5E62-5A5BEB64A022}"/>
          </ac:spMkLst>
        </pc:spChg>
        <pc:picChg chg="add del mod ord">
          <ac:chgData name="Jurgita Augustinavičienė" userId="8019793c-63c5-412c-80b0-41f70567b7be" providerId="ADAL" clId="{43BC9122-1636-4F26-B250-BFD665E19F23}" dt="2024-09-05T13:44:37.692" v="1081" actId="478"/>
          <ac:picMkLst>
            <pc:docMk/>
            <pc:sldMk cId="563402459" sldId="421"/>
            <ac:picMk id="5" creationId="{CA76562F-4F37-6806-EDB4-DF50458A554C}"/>
          </ac:picMkLst>
        </pc:picChg>
        <pc:picChg chg="add del mod">
          <ac:chgData name="Jurgita Augustinavičienė" userId="8019793c-63c5-412c-80b0-41f70567b7be" providerId="ADAL" clId="{43BC9122-1636-4F26-B250-BFD665E19F23}" dt="2024-09-05T13:44:40.176" v="1082" actId="478"/>
          <ac:picMkLst>
            <pc:docMk/>
            <pc:sldMk cId="563402459" sldId="421"/>
            <ac:picMk id="7" creationId="{F8387435-F868-5A0B-F6D1-07A78567C7FE}"/>
          </ac:picMkLst>
        </pc:picChg>
        <pc:picChg chg="add del mod">
          <ac:chgData name="Jurgita Augustinavičienė" userId="8019793c-63c5-412c-80b0-41f70567b7be" providerId="ADAL" clId="{43BC9122-1636-4F26-B250-BFD665E19F23}" dt="2024-09-05T13:47:10.103" v="1086" actId="478"/>
          <ac:picMkLst>
            <pc:docMk/>
            <pc:sldMk cId="563402459" sldId="421"/>
            <ac:picMk id="11" creationId="{DE0055FF-2B1E-B693-1B9B-63382FD98481}"/>
          </ac:picMkLst>
        </pc:picChg>
        <pc:picChg chg="add del mod">
          <ac:chgData name="Jurgita Augustinavičienė" userId="8019793c-63c5-412c-80b0-41f70567b7be" providerId="ADAL" clId="{43BC9122-1636-4F26-B250-BFD665E19F23}" dt="2024-09-05T13:53:00.099" v="1096" actId="478"/>
          <ac:picMkLst>
            <pc:docMk/>
            <pc:sldMk cId="563402459" sldId="421"/>
            <ac:picMk id="15" creationId="{E67A3D5B-1179-EFC9-86B3-D9ECF255DF60}"/>
          </ac:picMkLst>
        </pc:picChg>
        <pc:picChg chg="add del mod">
          <ac:chgData name="Jurgita Augustinavičienė" userId="8019793c-63c5-412c-80b0-41f70567b7be" providerId="ADAL" clId="{43BC9122-1636-4F26-B250-BFD665E19F23}" dt="2024-09-05T13:56:11.844" v="1103" actId="478"/>
          <ac:picMkLst>
            <pc:docMk/>
            <pc:sldMk cId="563402459" sldId="421"/>
            <ac:picMk id="17" creationId="{396E5B14-8716-1AB2-0857-E0F6B4B4B5C1}"/>
          </ac:picMkLst>
        </pc:picChg>
        <pc:picChg chg="add del mod">
          <ac:chgData name="Jurgita Augustinavičienė" userId="8019793c-63c5-412c-80b0-41f70567b7be" providerId="ADAL" clId="{43BC9122-1636-4F26-B250-BFD665E19F23}" dt="2024-09-05T13:58:03.581" v="1106" actId="478"/>
          <ac:picMkLst>
            <pc:docMk/>
            <pc:sldMk cId="563402459" sldId="421"/>
            <ac:picMk id="19" creationId="{144A8E87-EC68-46B8-FD0B-C4CCF3FBF602}"/>
          </ac:picMkLst>
        </pc:picChg>
        <pc:picChg chg="add del mod">
          <ac:chgData name="Jurgita Augustinavičienė" userId="8019793c-63c5-412c-80b0-41f70567b7be" providerId="ADAL" clId="{43BC9122-1636-4F26-B250-BFD665E19F23}" dt="2024-09-05T14:27:59.737" v="1443" actId="478"/>
          <ac:picMkLst>
            <pc:docMk/>
            <pc:sldMk cId="563402459" sldId="421"/>
            <ac:picMk id="21" creationId="{93EEE26D-D4A3-1FDA-3117-097D04424F70}"/>
          </ac:picMkLst>
        </pc:picChg>
        <pc:picChg chg="add del mod">
          <ac:chgData name="Jurgita Augustinavičienė" userId="8019793c-63c5-412c-80b0-41f70567b7be" providerId="ADAL" clId="{43BC9122-1636-4F26-B250-BFD665E19F23}" dt="2024-09-05T14:28:00.403" v="1444" actId="478"/>
          <ac:picMkLst>
            <pc:docMk/>
            <pc:sldMk cId="563402459" sldId="421"/>
            <ac:picMk id="23" creationId="{8B71895E-8C4B-4C20-CE4B-B9CEA96B6DAB}"/>
          </ac:picMkLst>
        </pc:picChg>
        <pc:picChg chg="add mod ord">
          <ac:chgData name="Jurgita Augustinavičienė" userId="8019793c-63c5-412c-80b0-41f70567b7be" providerId="ADAL" clId="{43BC9122-1636-4F26-B250-BFD665E19F23}" dt="2024-09-05T14:38:52.987" v="1489" actId="167"/>
          <ac:picMkLst>
            <pc:docMk/>
            <pc:sldMk cId="563402459" sldId="421"/>
            <ac:picMk id="25" creationId="{3BF1DBDE-B108-7419-94E5-A72D9444F97D}"/>
          </ac:picMkLst>
        </pc:picChg>
      </pc:sldChg>
      <pc:sldChg chg="addSp delSp modSp add mod">
        <pc:chgData name="Jurgita Augustinavičienė" userId="8019793c-63c5-412c-80b0-41f70567b7be" providerId="ADAL" clId="{43BC9122-1636-4F26-B250-BFD665E19F23}" dt="2024-09-05T14:37:16.745" v="1488" actId="1076"/>
        <pc:sldMkLst>
          <pc:docMk/>
          <pc:sldMk cId="1586099048" sldId="422"/>
        </pc:sldMkLst>
        <pc:spChg chg="mod">
          <ac:chgData name="Jurgita Augustinavičienė" userId="8019793c-63c5-412c-80b0-41f70567b7be" providerId="ADAL" clId="{43BC9122-1636-4F26-B250-BFD665E19F23}" dt="2024-09-05T14:37:16.745" v="1488" actId="1076"/>
          <ac:spMkLst>
            <pc:docMk/>
            <pc:sldMk cId="1586099048" sldId="422"/>
            <ac:spMk id="2" creationId="{A63D279D-78E1-4520-A5FC-6F14E00B1691}"/>
          </ac:spMkLst>
        </pc:spChg>
        <pc:spChg chg="add del mod">
          <ac:chgData name="Jurgita Augustinavičienė" userId="8019793c-63c5-412c-80b0-41f70567b7be" providerId="ADAL" clId="{43BC9122-1636-4F26-B250-BFD665E19F23}" dt="2024-09-05T14:36:59.995" v="1468" actId="478"/>
          <ac:spMkLst>
            <pc:docMk/>
            <pc:sldMk cId="1586099048" sldId="422"/>
            <ac:spMk id="5" creationId="{ED07A94D-A59F-C169-6091-FC509E3AE57D}"/>
          </ac:spMkLst>
        </pc:spChg>
        <pc:spChg chg="del mod">
          <ac:chgData name="Jurgita Augustinavičienė" userId="8019793c-63c5-412c-80b0-41f70567b7be" providerId="ADAL" clId="{43BC9122-1636-4F26-B250-BFD665E19F23}" dt="2024-09-05T14:36:55.842" v="1467" actId="478"/>
          <ac:spMkLst>
            <pc:docMk/>
            <pc:sldMk cId="1586099048" sldId="422"/>
            <ac:spMk id="7" creationId="{750B607B-344F-405A-36EC-A2D4C6CB26BF}"/>
          </ac:spMkLst>
        </pc:spChg>
        <pc:picChg chg="del">
          <ac:chgData name="Jurgita Augustinavičienė" userId="8019793c-63c5-412c-80b0-41f70567b7be" providerId="ADAL" clId="{43BC9122-1636-4F26-B250-BFD665E19F23}" dt="2024-09-05T14:36:40.025" v="1464" actId="478"/>
          <ac:picMkLst>
            <pc:docMk/>
            <pc:sldMk cId="1586099048" sldId="422"/>
            <ac:picMk id="4" creationId="{BA34E5F6-D6B2-2009-C10F-25D28FAAF370}"/>
          </ac:picMkLst>
        </pc:picChg>
      </pc:sldChg>
      <pc:sldChg chg="addSp delSp modSp add mod">
        <pc:chgData name="Jurgita Augustinavičienė" userId="8019793c-63c5-412c-80b0-41f70567b7be" providerId="ADAL" clId="{43BC9122-1636-4F26-B250-BFD665E19F23}" dt="2024-09-06T05:37:19.380" v="1499" actId="1076"/>
        <pc:sldMkLst>
          <pc:docMk/>
          <pc:sldMk cId="2816579726" sldId="423"/>
        </pc:sldMkLst>
        <pc:spChg chg="del mod">
          <ac:chgData name="Jurgita Augustinavičienė" userId="8019793c-63c5-412c-80b0-41f70567b7be" providerId="ADAL" clId="{43BC9122-1636-4F26-B250-BFD665E19F23}" dt="2024-09-06T05:37:05.477" v="1497" actId="478"/>
          <ac:spMkLst>
            <pc:docMk/>
            <pc:sldMk cId="2816579726" sldId="423"/>
            <ac:spMk id="3" creationId="{6F513807-F01B-4491-9598-05D8DFE64B4E}"/>
          </ac:spMkLst>
        </pc:spChg>
        <pc:picChg chg="add mod">
          <ac:chgData name="Jurgita Augustinavičienė" userId="8019793c-63c5-412c-80b0-41f70567b7be" providerId="ADAL" clId="{43BC9122-1636-4F26-B250-BFD665E19F23}" dt="2024-09-06T05:37:19.380" v="1499" actId="1076"/>
          <ac:picMkLst>
            <pc:docMk/>
            <pc:sldMk cId="2816579726" sldId="423"/>
            <ac:picMk id="5" creationId="{42AA9933-4182-4AEE-CDB3-CB13AB0CFED6}"/>
          </ac:picMkLst>
        </pc:picChg>
      </pc:sldChg>
      <pc:sldChg chg="addSp delSp modSp add mod">
        <pc:chgData name="Jurgita Augustinavičienė" userId="8019793c-63c5-412c-80b0-41f70567b7be" providerId="ADAL" clId="{43BC9122-1636-4F26-B250-BFD665E19F23}" dt="2024-09-06T05:58:46.743" v="1629" actId="1076"/>
        <pc:sldMkLst>
          <pc:docMk/>
          <pc:sldMk cId="2145142880" sldId="424"/>
        </pc:sldMkLst>
        <pc:spChg chg="mod">
          <ac:chgData name="Jurgita Augustinavičienė" userId="8019793c-63c5-412c-80b0-41f70567b7be" providerId="ADAL" clId="{43BC9122-1636-4F26-B250-BFD665E19F23}" dt="2024-09-06T05:57:19.350" v="1625" actId="1076"/>
          <ac:spMkLst>
            <pc:docMk/>
            <pc:sldMk cId="2145142880" sldId="424"/>
            <ac:spMk id="2" creationId="{A63D279D-78E1-4520-A5FC-6F14E00B1691}"/>
          </ac:spMkLst>
        </pc:spChg>
        <pc:picChg chg="add del ord">
          <ac:chgData name="Jurgita Augustinavičienė" userId="8019793c-63c5-412c-80b0-41f70567b7be" providerId="ADAL" clId="{43BC9122-1636-4F26-B250-BFD665E19F23}" dt="2024-09-06T05:55:31.815" v="1535" actId="478"/>
          <ac:picMkLst>
            <pc:docMk/>
            <pc:sldMk cId="2145142880" sldId="424"/>
            <ac:picMk id="4" creationId="{1A6794E7-B78A-89C0-C2B6-D725E029CAD2}"/>
          </ac:picMkLst>
        </pc:picChg>
        <pc:picChg chg="add del">
          <ac:chgData name="Jurgita Augustinavičienė" userId="8019793c-63c5-412c-80b0-41f70567b7be" providerId="ADAL" clId="{43BC9122-1636-4F26-B250-BFD665E19F23}" dt="2024-09-06T05:55:35.008" v="1537" actId="478"/>
          <ac:picMkLst>
            <pc:docMk/>
            <pc:sldMk cId="2145142880" sldId="424"/>
            <ac:picMk id="6" creationId="{A0B5419B-87FF-2AD4-D896-E5AC5F74DCA5}"/>
          </ac:picMkLst>
        </pc:picChg>
        <pc:picChg chg="add del mod">
          <ac:chgData name="Jurgita Augustinavičienė" userId="8019793c-63c5-412c-80b0-41f70567b7be" providerId="ADAL" clId="{43BC9122-1636-4F26-B250-BFD665E19F23}" dt="2024-09-06T05:58:41.859" v="1627" actId="478"/>
          <ac:picMkLst>
            <pc:docMk/>
            <pc:sldMk cId="2145142880" sldId="424"/>
            <ac:picMk id="8" creationId="{5FA69A39-AB9F-026B-8851-2044829F26F8}"/>
          </ac:picMkLst>
        </pc:picChg>
        <pc:picChg chg="add mod">
          <ac:chgData name="Jurgita Augustinavičienė" userId="8019793c-63c5-412c-80b0-41f70567b7be" providerId="ADAL" clId="{43BC9122-1636-4F26-B250-BFD665E19F23}" dt="2024-09-06T05:58:46.743" v="1629" actId="1076"/>
          <ac:picMkLst>
            <pc:docMk/>
            <pc:sldMk cId="2145142880" sldId="424"/>
            <ac:picMk id="10" creationId="{56144EEC-3392-0E75-364C-077658A078BF}"/>
          </ac:picMkLst>
        </pc:picChg>
        <pc:picChg chg="del">
          <ac:chgData name="Jurgita Augustinavičienė" userId="8019793c-63c5-412c-80b0-41f70567b7be" providerId="ADAL" clId="{43BC9122-1636-4F26-B250-BFD665E19F23}" dt="2024-09-06T05:52:33.029" v="1501" actId="478"/>
          <ac:picMkLst>
            <pc:docMk/>
            <pc:sldMk cId="2145142880" sldId="424"/>
            <ac:picMk id="25" creationId="{3BF1DBDE-B108-7419-94E5-A72D9444F97D}"/>
          </ac:picMkLst>
        </pc:picChg>
      </pc:sldChg>
      <pc:sldMasterChg chg="modSp modSldLayout">
        <pc:chgData name="Jurgita Augustinavičienė" userId="8019793c-63c5-412c-80b0-41f70567b7be" providerId="ADAL" clId="{43BC9122-1636-4F26-B250-BFD665E19F23}" dt="2024-09-05T13:58:58.032" v="1114"/>
        <pc:sldMasterMkLst>
          <pc:docMk/>
          <pc:sldMasterMk cId="0" sldId="2147483648"/>
        </pc:sldMasterMkLst>
        <pc:spChg chg="mod">
          <ac:chgData name="Jurgita Augustinavičienė" userId="8019793c-63c5-412c-80b0-41f70567b7be" providerId="ADAL" clId="{43BC9122-1636-4F26-B250-BFD665E19F23}" dt="2024-09-05T13:58:58.032" v="1114"/>
          <ac:spMkLst>
            <pc:docMk/>
            <pc:sldMasterMk cId="0" sldId="2147483648"/>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ac:spMk id="6" creationId="{00000000-0000-0000-0000-000000000000}"/>
          </ac:spMkLst>
        </pc:spChg>
        <pc:sldLayoutChg chg="modSp">
          <pc:chgData name="Jurgita Augustinavičienė" userId="8019793c-63c5-412c-80b0-41f70567b7be" providerId="ADAL" clId="{43BC9122-1636-4F26-B250-BFD665E19F23}" dt="2024-09-05T13:58:58.032" v="1114"/>
          <pc:sldLayoutMkLst>
            <pc:docMk/>
            <pc:sldMasterMk cId="0" sldId="2147483648"/>
            <pc:sldLayoutMk cId="3762979770" sldId="2147483670"/>
          </pc:sldLayoutMkLst>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5" creationId="{F4D32C74-7469-0175-1AC2-6A216A06875F}"/>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9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0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762979770" sldId="2147483670"/>
              <ac:spMk id="165"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3762979770" sldId="2147483670"/>
              <ac:grpSpMk id="3" creationId="{05700746-BC12-0E13-2C66-1B491E8BC27F}"/>
            </ac:grpSpMkLst>
          </pc:grpChg>
          <pc:picChg chg="mod">
            <ac:chgData name="Jurgita Augustinavičienė" userId="8019793c-63c5-412c-80b0-41f70567b7be" providerId="ADAL" clId="{43BC9122-1636-4F26-B250-BFD665E19F23}" dt="2024-09-05T13:58:58.032" v="1114"/>
            <ac:picMkLst>
              <pc:docMk/>
              <pc:sldMasterMk cId="0" sldId="2147483648"/>
              <pc:sldLayoutMk cId="3762979770" sldId="2147483670"/>
              <ac:picMk id="6" creationId="{B7F74239-95D1-7FD7-B234-895D48F68076}"/>
            </ac:picMkLst>
          </pc:picChg>
          <pc:picChg chg="mod">
            <ac:chgData name="Jurgita Augustinavičienė" userId="8019793c-63c5-412c-80b0-41f70567b7be" providerId="ADAL" clId="{43BC9122-1636-4F26-B250-BFD665E19F23}" dt="2024-09-05T13:58:58.032" v="1114"/>
            <ac:picMkLst>
              <pc:docMk/>
              <pc:sldMasterMk cId="0" sldId="2147483648"/>
              <pc:sldLayoutMk cId="3762979770" sldId="2147483670"/>
              <ac:picMk id="7" creationId="{71475437-701A-B9C6-E1E4-514DB7DAC8F0}"/>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1404408356" sldId="2147483674"/>
          </pc:sldLayoutMkLst>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 creationId="{15C88995-2EA7-2E0C-DF14-9361811CD74B}"/>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6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7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8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1404408356" sldId="2147483674"/>
              <ac:spMk id="95"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1404408356" sldId="2147483674"/>
              <ac:grpSpMk id="3" creationId="{BA0FF0B3-59A5-D920-8B25-B78D06DCEF9D}"/>
            </ac:grpSpMkLst>
          </pc:grpChg>
          <pc:picChg chg="mod">
            <ac:chgData name="Jurgita Augustinavičienė" userId="8019793c-63c5-412c-80b0-41f70567b7be" providerId="ADAL" clId="{43BC9122-1636-4F26-B250-BFD665E19F23}" dt="2024-09-05T13:58:58.032" v="1114"/>
            <ac:picMkLst>
              <pc:docMk/>
              <pc:sldMasterMk cId="0" sldId="2147483648"/>
              <pc:sldLayoutMk cId="1404408356" sldId="2147483674"/>
              <ac:picMk id="6" creationId="{23C2160F-9EDE-C2C4-54C9-912226FC0B49}"/>
            </ac:picMkLst>
          </pc:picChg>
          <pc:picChg chg="mod">
            <ac:chgData name="Jurgita Augustinavičienė" userId="8019793c-63c5-412c-80b0-41f70567b7be" providerId="ADAL" clId="{43BC9122-1636-4F26-B250-BFD665E19F23}" dt="2024-09-05T13:58:58.032" v="1114"/>
            <ac:picMkLst>
              <pc:docMk/>
              <pc:sldMasterMk cId="0" sldId="2147483648"/>
              <pc:sldLayoutMk cId="1404408356" sldId="2147483674"/>
              <ac:picMk id="70" creationId="{7CCFF756-8203-5DEA-3A27-EF0AC4759033}"/>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3633344807" sldId="2147483675"/>
          </pc:sldLayoutMkLst>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1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2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3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4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5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6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7"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8"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79"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2"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3"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6"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633344807" sldId="2147483675"/>
              <ac:spMk id="88" creationId="{00000000-0000-0000-0000-000000000000}"/>
            </ac:spMkLst>
          </pc:spChg>
          <pc:grpChg chg="mod">
            <ac:chgData name="Jurgita Augustinavičienė" userId="8019793c-63c5-412c-80b0-41f70567b7be" providerId="ADAL" clId="{43BC9122-1636-4F26-B250-BFD665E19F23}" dt="2024-09-05T13:58:58.032" v="1114"/>
            <ac:grpSpMkLst>
              <pc:docMk/>
              <pc:sldMasterMk cId="0" sldId="2147483648"/>
              <pc:sldLayoutMk cId="3633344807" sldId="2147483675"/>
              <ac:grpSpMk id="87" creationId="{00000000-0000-0000-0000-000000000000}"/>
            </ac:grpSpMkLst>
          </pc:grp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14"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15"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633344807" sldId="2147483675"/>
              <ac:picMk id="89" creationId="{00000000-0000-0000-0000-000000000000}"/>
            </ac:picMkLst>
          </pc:picChg>
        </pc:sldLayoutChg>
        <pc:sldLayoutChg chg="modSp">
          <pc:chgData name="Jurgita Augustinavičienė" userId="8019793c-63c5-412c-80b0-41f70567b7be" providerId="ADAL" clId="{43BC9122-1636-4F26-B250-BFD665E19F23}" dt="2024-09-05T13:58:58.032" v="1114"/>
          <pc:sldLayoutMkLst>
            <pc:docMk/>
            <pc:sldMasterMk cId="0" sldId="2147483648"/>
            <pc:sldLayoutMk cId="3385623329" sldId="2147483680"/>
          </pc:sldLayoutMkLst>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480"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481"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4"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5" creationId="{00000000-0000-0000-0000-000000000000}"/>
            </ac:spMkLst>
          </pc:spChg>
          <pc:spChg chg="mod">
            <ac:chgData name="Jurgita Augustinavičienė" userId="8019793c-63c5-412c-80b0-41f70567b7be" providerId="ADAL" clId="{43BC9122-1636-4F26-B250-BFD665E19F23}" dt="2024-09-05T13:58:58.032" v="1114"/>
            <ac:spMkLst>
              <pc:docMk/>
              <pc:sldMasterMk cId="0" sldId="2147483648"/>
              <pc:sldLayoutMk cId="3385623329" sldId="2147483680"/>
              <ac:spMk id="1266" creationId="{00000000-0000-0000-0000-000000000000}"/>
            </ac:spMkLst>
          </pc:sp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2" creationId="{287F9E5F-E4FB-D460-0620-FD497D82EF10}"/>
            </ac:picMkLst>
          </pc:pic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3" creationId="{00000000-0000-0000-0000-000000000000}"/>
            </ac:picMkLst>
          </pc:picChg>
          <pc:picChg chg="mod">
            <ac:chgData name="Jurgita Augustinavičienė" userId="8019793c-63c5-412c-80b0-41f70567b7be" providerId="ADAL" clId="{43BC9122-1636-4F26-B250-BFD665E19F23}" dt="2024-09-05T13:58:58.032" v="1114"/>
            <ac:picMkLst>
              <pc:docMk/>
              <pc:sldMasterMk cId="0" sldId="2147483648"/>
              <pc:sldLayoutMk cId="3385623329" sldId="2147483680"/>
              <ac:picMk id="5" creationId="{6F0F3F46-F06E-9EBE-61DC-858DD9D2C34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BF0C4F-1A56-4241-A387-468692EE2ECA}" type="datetimeFigureOut">
              <a:rPr lang="lt-LT" smtClean="0"/>
              <a:t>2024-09-13</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14028C-1436-44D4-9689-1E4556360E9A}" type="slidenum">
              <a:rPr lang="lt-LT" smtClean="0"/>
              <a:t>‹#›</a:t>
            </a:fld>
            <a:endParaRPr lang="lt-LT"/>
          </a:p>
        </p:txBody>
      </p:sp>
    </p:spTree>
    <p:extLst>
      <p:ext uri="{BB962C8B-B14F-4D97-AF65-F5344CB8AC3E}">
        <p14:creationId xmlns:p14="http://schemas.microsoft.com/office/powerpoint/2010/main" val="9447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4028C-1436-44D4-9689-1E4556360E9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t-L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82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14028C-1436-44D4-9689-1E4556360E9A}" type="slidenum">
              <a:rPr lang="lt-LT" smtClean="0"/>
              <a:t>16</a:t>
            </a:fld>
            <a:endParaRPr lang="lt-LT" dirty="0"/>
          </a:p>
        </p:txBody>
      </p:sp>
    </p:spTree>
    <p:extLst>
      <p:ext uri="{BB962C8B-B14F-4D97-AF65-F5344CB8AC3E}">
        <p14:creationId xmlns:p14="http://schemas.microsoft.com/office/powerpoint/2010/main" val="69346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14028C-1436-44D4-9689-1E4556360E9A}" type="slidenum">
              <a:rPr lang="lt-LT" smtClean="0"/>
              <a:t>17</a:t>
            </a:fld>
            <a:endParaRPr lang="lt-LT" dirty="0"/>
          </a:p>
        </p:txBody>
      </p:sp>
    </p:spTree>
    <p:extLst>
      <p:ext uri="{BB962C8B-B14F-4D97-AF65-F5344CB8AC3E}">
        <p14:creationId xmlns:p14="http://schemas.microsoft.com/office/powerpoint/2010/main" val="65773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14028C-1436-44D4-9689-1E4556360E9A}" type="slidenum">
              <a:rPr lang="lt-LT" smtClean="0"/>
              <a:t>18</a:t>
            </a:fld>
            <a:endParaRPr lang="lt-LT" dirty="0"/>
          </a:p>
        </p:txBody>
      </p:sp>
    </p:spTree>
    <p:extLst>
      <p:ext uri="{BB962C8B-B14F-4D97-AF65-F5344CB8AC3E}">
        <p14:creationId xmlns:p14="http://schemas.microsoft.com/office/powerpoint/2010/main" val="242342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14028C-1436-44D4-9689-1E4556360E9A}" type="slidenum">
              <a:rPr lang="lt-LT" smtClean="0"/>
              <a:t>19</a:t>
            </a:fld>
            <a:endParaRPr lang="lt-LT"/>
          </a:p>
        </p:txBody>
      </p:sp>
    </p:spTree>
    <p:extLst>
      <p:ext uri="{BB962C8B-B14F-4D97-AF65-F5344CB8AC3E}">
        <p14:creationId xmlns:p14="http://schemas.microsoft.com/office/powerpoint/2010/main" val="1683326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lapa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50129" y="127250"/>
            <a:ext cx="11731668" cy="6626046"/>
          </a:xfrm>
          <a:prstGeom prst="rect">
            <a:avLst/>
          </a:prstGeom>
        </p:spPr>
      </p:pic>
      <p:sp>
        <p:nvSpPr>
          <p:cNvPr id="1264" name="Title 1"/>
          <p:cNvSpPr>
            <a:spLocks noGrp="1"/>
          </p:cNvSpPr>
          <p:nvPr>
            <p:ph type="ctrTitle" hasCustomPrompt="1"/>
          </p:nvPr>
        </p:nvSpPr>
        <p:spPr>
          <a:xfrm>
            <a:off x="2041789" y="927672"/>
            <a:ext cx="8382078" cy="2387600"/>
          </a:xfrm>
        </p:spPr>
        <p:txBody>
          <a:bodyPr anchor="b">
            <a:normAutofit/>
          </a:bodyPr>
          <a:lstStyle>
            <a:lvl1pPr algn="ctr">
              <a:defRPr sz="360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lt-LT" dirty="0"/>
          </a:p>
        </p:txBody>
      </p:sp>
      <p:sp>
        <p:nvSpPr>
          <p:cNvPr id="1265" name="Subtitle 2"/>
          <p:cNvSpPr>
            <a:spLocks noGrp="1"/>
          </p:cNvSpPr>
          <p:nvPr>
            <p:ph type="subTitle" idx="1"/>
          </p:nvPr>
        </p:nvSpPr>
        <p:spPr>
          <a:xfrm>
            <a:off x="2041789" y="3583585"/>
            <a:ext cx="8382078" cy="1655762"/>
          </a:xfrm>
          <a:prstGeom prst="rect">
            <a:avLst/>
          </a:prstGeom>
        </p:spPr>
        <p:txBody>
          <a:bodyPr/>
          <a:lstStyle>
            <a:lvl1pPr marL="0" indent="0" algn="ctr">
              <a:buNone/>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lt-LT" dirty="0"/>
          </a:p>
        </p:txBody>
      </p:sp>
      <p:sp>
        <p:nvSpPr>
          <p:cNvPr id="1266" name="Hexagon 1265"/>
          <p:cNvSpPr>
            <a:spLocks noChangeAspect="1"/>
          </p:cNvSpPr>
          <p:nvPr userDrawn="1"/>
        </p:nvSpPr>
        <p:spPr>
          <a:xfrm rot="5400000">
            <a:off x="411933" y="4466998"/>
            <a:ext cx="1917257" cy="16776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sp>
        <p:nvSpPr>
          <p:cNvPr id="480" name="Hexagon 479"/>
          <p:cNvSpPr>
            <a:spLocks noChangeAspect="1"/>
          </p:cNvSpPr>
          <p:nvPr userDrawn="1"/>
        </p:nvSpPr>
        <p:spPr>
          <a:xfrm rot="5400000">
            <a:off x="9898836" y="3486084"/>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sp>
        <p:nvSpPr>
          <p:cNvPr id="481" name="Hexagon 480"/>
          <p:cNvSpPr>
            <a:spLocks noChangeAspect="1"/>
          </p:cNvSpPr>
          <p:nvPr userDrawn="1"/>
        </p:nvSpPr>
        <p:spPr>
          <a:xfrm rot="5400000">
            <a:off x="7669987" y="259509"/>
            <a:ext cx="1917257" cy="1677600"/>
          </a:xfrm>
          <a:prstGeom prst="hexagon">
            <a:avLst>
              <a:gd name="adj" fmla="val 29199"/>
              <a:gd name="vf" fmla="val 115470"/>
            </a:avLst>
          </a:prstGeom>
          <a:no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2" name="Picture 1">
            <a:extLst>
              <a:ext uri="{FF2B5EF4-FFF2-40B4-BE49-F238E27FC236}">
                <a16:creationId xmlns:a16="http://schemas.microsoft.com/office/drawing/2014/main" id="{287F9E5F-E4FB-D460-0620-FD497D82EF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72" y="5494880"/>
            <a:ext cx="1363628" cy="274249"/>
          </a:xfrm>
          <a:prstGeom prst="rect">
            <a:avLst/>
          </a:prstGeom>
        </p:spPr>
      </p:pic>
      <p:pic>
        <p:nvPicPr>
          <p:cNvPr id="5" name="Picture 4">
            <a:extLst>
              <a:ext uri="{FF2B5EF4-FFF2-40B4-BE49-F238E27FC236}">
                <a16:creationId xmlns:a16="http://schemas.microsoft.com/office/drawing/2014/main" id="{6F0F3F46-F06E-9EBE-61DC-858DD9D2C3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558" y="4593791"/>
            <a:ext cx="1476000" cy="1043016"/>
          </a:xfrm>
          <a:prstGeom prst="rect">
            <a:avLst/>
          </a:prstGeom>
        </p:spPr>
      </p:pic>
    </p:spTree>
    <p:extLst>
      <p:ext uri="{BB962C8B-B14F-4D97-AF65-F5344CB8AC3E}">
        <p14:creationId xmlns:p14="http://schemas.microsoft.com/office/powerpoint/2010/main" val="338562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zentacijos slaid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8477" y="304605"/>
            <a:ext cx="9020174" cy="966057"/>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a:t>
            </a:r>
            <a:r>
              <a:rPr lang="lt-LT" dirty="0"/>
              <a:t>e</a:t>
            </a:r>
            <a:r>
              <a:rPr lang="en-US" dirty="0" err="1"/>
              <a:t>dit</a:t>
            </a:r>
            <a:r>
              <a:rPr lang="en-US" dirty="0"/>
              <a:t> Master title style</a:t>
            </a:r>
            <a:r>
              <a:rPr lang="lt-LT" dirty="0"/>
              <a:t> </a:t>
            </a:r>
            <a:r>
              <a:rPr lang="lt-LT" dirty="0" err="1"/>
              <a:t>ad</a:t>
            </a:r>
            <a:r>
              <a:rPr lang="lt-LT" dirty="0"/>
              <a:t> </a:t>
            </a:r>
            <a:r>
              <a:rPr lang="lt-LT" dirty="0" err="1"/>
              <a:t>asd</a:t>
            </a:r>
            <a:r>
              <a:rPr lang="lt-LT" dirty="0"/>
              <a:t> </a:t>
            </a:r>
            <a:r>
              <a:rPr lang="lt-LT" dirty="0" err="1"/>
              <a:t>asda</a:t>
            </a:r>
            <a:r>
              <a:rPr lang="lt-LT" dirty="0"/>
              <a:t> </a:t>
            </a:r>
            <a:r>
              <a:rPr lang="lt-LT" dirty="0" err="1"/>
              <a:t>sd</a:t>
            </a:r>
            <a:r>
              <a:rPr lang="lt-LT" dirty="0"/>
              <a:t> </a:t>
            </a:r>
            <a:r>
              <a:rPr lang="lt-LT" dirty="0" err="1"/>
              <a:t>asd</a:t>
            </a:r>
            <a:r>
              <a:rPr lang="lt-LT" dirty="0"/>
              <a:t> </a:t>
            </a:r>
            <a:r>
              <a:rPr lang="lt-LT" dirty="0" err="1"/>
              <a:t>asd</a:t>
            </a:r>
            <a:r>
              <a:rPr lang="lt-LT" dirty="0"/>
              <a:t> </a:t>
            </a:r>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B2F41941-12FB-4A95-863A-CBA05858AEFE}" type="slidenum">
              <a:rPr lang="lt-LT" smtClean="0"/>
              <a:pPr/>
              <a:t>‹#›</a:t>
            </a:fld>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2024-09-13</a:t>
            </a:fld>
            <a:endParaRPr lang="lt-LT" dirty="0"/>
          </a:p>
        </p:txBody>
      </p:sp>
      <p:sp>
        <p:nvSpPr>
          <p:cNvPr id="12" name="Content Placeholder 2"/>
          <p:cNvSpPr>
            <a:spLocks noGrp="1"/>
          </p:cNvSpPr>
          <p:nvPr>
            <p:ph sz="half" idx="1"/>
          </p:nvPr>
        </p:nvSpPr>
        <p:spPr>
          <a:xfrm>
            <a:off x="918484" y="1520044"/>
            <a:ext cx="9038446" cy="4836309"/>
          </a:xfrm>
          <a:prstGeom prst="rect">
            <a:avLst/>
          </a:prstGeom>
        </p:spPr>
        <p:txBody>
          <a:bodyPr/>
          <a:lstStyle>
            <a:lvl1pPr marL="228604" indent="-228604">
              <a:buFont typeface="Arial" panose="020B0604020202020204" pitchFamily="34" charset="0"/>
              <a:buChar char="•"/>
              <a:defRPr/>
            </a:lvl1pPr>
            <a:lvl5pPr marL="2057427" indent="-228604">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96"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7"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8"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9"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0"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1"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2"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3"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4"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5"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6"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7"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8"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09"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0"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1"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2"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3"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4"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5"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6"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7"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8"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19"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0"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1"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2"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3"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4"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5"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6"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7"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8"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9"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0"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1"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2"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3"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4"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5"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6"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7"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8"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39"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0"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1"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2"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3"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4"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5"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6"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7"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8"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9"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0"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1"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2"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3"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4"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5"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6"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7"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8"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9"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0"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1"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2"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3"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5" name="Hexagon 164"/>
          <p:cNvSpPr/>
          <p:nvPr userDrawn="1"/>
        </p:nvSpPr>
        <p:spPr>
          <a:xfrm rot="5400000">
            <a:off x="10448243" y="4803791"/>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grpSp>
        <p:nvGrpSpPr>
          <p:cNvPr id="3" name="Group 2">
            <a:extLst>
              <a:ext uri="{FF2B5EF4-FFF2-40B4-BE49-F238E27FC236}">
                <a16:creationId xmlns:a16="http://schemas.microsoft.com/office/drawing/2014/main" id="{05700746-BC12-0E13-2C66-1B491E8BC27F}"/>
              </a:ext>
            </a:extLst>
          </p:cNvPr>
          <p:cNvGrpSpPr/>
          <p:nvPr userDrawn="1"/>
        </p:nvGrpSpPr>
        <p:grpSpPr>
          <a:xfrm>
            <a:off x="10552016" y="4700014"/>
            <a:ext cx="1332000" cy="1539554"/>
            <a:chOff x="10552016" y="4516658"/>
            <a:chExt cx="1332000" cy="1539554"/>
          </a:xfrm>
        </p:grpSpPr>
        <p:sp>
          <p:nvSpPr>
            <p:cNvPr id="5" name="Hexagon 4">
              <a:extLst>
                <a:ext uri="{FF2B5EF4-FFF2-40B4-BE49-F238E27FC236}">
                  <a16:creationId xmlns:a16="http://schemas.microsoft.com/office/drawing/2014/main" id="{F4D32C74-7469-0175-1AC2-6A216A06875F}"/>
                </a:ext>
              </a:extLst>
            </p:cNvPr>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6" name="Picture 5">
              <a:extLst>
                <a:ext uri="{FF2B5EF4-FFF2-40B4-BE49-F238E27FC236}">
                  <a16:creationId xmlns:a16="http://schemas.microsoft.com/office/drawing/2014/main" id="{B7F74239-95D1-7FD7-B234-895D48F680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081" y="4788558"/>
              <a:ext cx="923870" cy="652854"/>
            </a:xfrm>
            <a:prstGeom prst="rect">
              <a:avLst/>
            </a:prstGeom>
          </p:spPr>
        </p:pic>
      </p:grpSp>
      <p:pic>
        <p:nvPicPr>
          <p:cNvPr id="7" name="Picture 6">
            <a:extLst>
              <a:ext uri="{FF2B5EF4-FFF2-40B4-BE49-F238E27FC236}">
                <a16:creationId xmlns:a16="http://schemas.microsoft.com/office/drawing/2014/main" id="{71475437-701A-B9C6-E1E4-514DB7DAC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02" y="5574813"/>
            <a:ext cx="1091278" cy="219475"/>
          </a:xfrm>
          <a:prstGeom prst="rect">
            <a:avLst/>
          </a:prstGeom>
        </p:spPr>
      </p:pic>
    </p:spTree>
    <p:extLst>
      <p:ext uri="{BB962C8B-B14F-4D97-AF65-F5344CB8AC3E}">
        <p14:creationId xmlns:p14="http://schemas.microsoft.com/office/powerpoint/2010/main" val="37629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ys teiginiai">
    <p:spTree>
      <p:nvGrpSpPr>
        <p:cNvPr id="1" name=""/>
        <p:cNvGrpSpPr/>
        <p:nvPr/>
      </p:nvGrpSpPr>
      <p:grpSpPr>
        <a:xfrm>
          <a:off x="0" y="0"/>
          <a:ext cx="0" cy="0"/>
          <a:chOff x="0" y="0"/>
          <a:chExt cx="0" cy="0"/>
        </a:xfrm>
      </p:grpSpPr>
      <p:sp>
        <p:nvSpPr>
          <p:cNvPr id="2" name="Title 1"/>
          <p:cNvSpPr>
            <a:spLocks noGrp="1"/>
          </p:cNvSpPr>
          <p:nvPr>
            <p:ph type="title"/>
          </p:nvPr>
        </p:nvSpPr>
        <p:spPr>
          <a:xfrm>
            <a:off x="918477" y="304604"/>
            <a:ext cx="9020174" cy="1325563"/>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t-LT" dirty="0"/>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2024-09-13</a:t>
            </a:fld>
            <a:endParaRPr lang="lt-LT" dirty="0"/>
          </a:p>
        </p:txBody>
      </p:sp>
      <p:sp>
        <p:nvSpPr>
          <p:cNvPr id="10" name="Hexagon 9"/>
          <p:cNvSpPr/>
          <p:nvPr userDrawn="1"/>
        </p:nvSpPr>
        <p:spPr>
          <a:xfrm rot="5400000">
            <a:off x="2271618" y="2821073"/>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1. Pirmas numeris</a:t>
            </a:r>
          </a:p>
        </p:txBody>
      </p:sp>
      <p:sp>
        <p:nvSpPr>
          <p:cNvPr id="11" name="Hexagon 10"/>
          <p:cNvSpPr/>
          <p:nvPr userDrawn="1"/>
        </p:nvSpPr>
        <p:spPr>
          <a:xfrm rot="5400000">
            <a:off x="4479125" y="2790411"/>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2. Antras numeris</a:t>
            </a:r>
          </a:p>
        </p:txBody>
      </p:sp>
      <p:sp>
        <p:nvSpPr>
          <p:cNvPr id="13" name="Hexagon 12"/>
          <p:cNvSpPr/>
          <p:nvPr userDrawn="1"/>
        </p:nvSpPr>
        <p:spPr>
          <a:xfrm rot="5400000">
            <a:off x="6686633" y="2821072"/>
            <a:ext cx="1886955" cy="1620336"/>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1" rIns="91440" bIns="45721" numCol="1" spcCol="0" rtlCol="0" fromWordArt="0" anchor="ctr" anchorCtr="0" forceAA="0" compatLnSpc="1">
            <a:prstTxWarp prst="textNoShape">
              <a:avLst/>
            </a:prstTxWarp>
            <a:noAutofit/>
          </a:bodyPr>
          <a:lstStyle/>
          <a:p>
            <a:pPr algn="ctr"/>
            <a:r>
              <a:rPr lang="lt-LT" sz="1600" dirty="0">
                <a:solidFill>
                  <a:schemeClr val="tx1">
                    <a:lumMod val="65000"/>
                    <a:lumOff val="35000"/>
                  </a:schemeClr>
                </a:solidFill>
              </a:rPr>
              <a:t>3. Trečias numeris</a:t>
            </a:r>
          </a:p>
        </p:txBody>
      </p:sp>
      <p:sp>
        <p:nvSpPr>
          <p:cNvPr id="7"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2"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4"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5"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7"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0"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1"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2"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5"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6"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7"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8"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9"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0"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1"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2"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3"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4"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5"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6"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7"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8"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9"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0"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1"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2"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3"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4"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5"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6"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7"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8"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9"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0"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1"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2"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3"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4"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5"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6"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7"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8"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9"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0"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1"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2"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3"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4"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5"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6"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7"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8"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9"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3"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4"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6"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8"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9"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0"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1"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2"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2"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3"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4"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95"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3" name="Hexagon 22"/>
          <p:cNvSpPr/>
          <p:nvPr userDrawn="1"/>
        </p:nvSpPr>
        <p:spPr>
          <a:xfrm rot="5400000">
            <a:off x="10448243" y="4803791"/>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t-LT" sz="1801">
              <a:solidFill>
                <a:srgbClr val="F3F6F9"/>
              </a:solidFill>
            </a:endParaRPr>
          </a:p>
        </p:txBody>
      </p:sp>
      <p:grpSp>
        <p:nvGrpSpPr>
          <p:cNvPr id="3" name="Group 2">
            <a:extLst>
              <a:ext uri="{FF2B5EF4-FFF2-40B4-BE49-F238E27FC236}">
                <a16:creationId xmlns:a16="http://schemas.microsoft.com/office/drawing/2014/main" id="{BA0FF0B3-59A5-D920-8B25-B78D06DCEF9D}"/>
              </a:ext>
            </a:extLst>
          </p:cNvPr>
          <p:cNvGrpSpPr/>
          <p:nvPr userDrawn="1"/>
        </p:nvGrpSpPr>
        <p:grpSpPr>
          <a:xfrm>
            <a:off x="10552016" y="4700014"/>
            <a:ext cx="1332000" cy="1539554"/>
            <a:chOff x="10552016" y="4516658"/>
            <a:chExt cx="1332000" cy="1539554"/>
          </a:xfrm>
        </p:grpSpPr>
        <p:sp>
          <p:nvSpPr>
            <p:cNvPr id="4" name="Hexagon 3">
              <a:extLst>
                <a:ext uri="{FF2B5EF4-FFF2-40B4-BE49-F238E27FC236}">
                  <a16:creationId xmlns:a16="http://schemas.microsoft.com/office/drawing/2014/main" id="{15C88995-2EA7-2E0C-DF14-9361811CD74B}"/>
                </a:ext>
              </a:extLst>
            </p:cNvPr>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6" name="Picture 5">
              <a:extLst>
                <a:ext uri="{FF2B5EF4-FFF2-40B4-BE49-F238E27FC236}">
                  <a16:creationId xmlns:a16="http://schemas.microsoft.com/office/drawing/2014/main" id="{23C2160F-9EDE-C2C4-54C9-912226FC0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6081" y="4788558"/>
              <a:ext cx="923870" cy="652854"/>
            </a:xfrm>
            <a:prstGeom prst="rect">
              <a:avLst/>
            </a:prstGeom>
          </p:spPr>
        </p:pic>
      </p:grpSp>
      <p:pic>
        <p:nvPicPr>
          <p:cNvPr id="70" name="Picture 69">
            <a:extLst>
              <a:ext uri="{FF2B5EF4-FFF2-40B4-BE49-F238E27FC236}">
                <a16:creationId xmlns:a16="http://schemas.microsoft.com/office/drawing/2014/main" id="{7CCFF756-8203-5DEA-3A27-EF0AC47590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02" y="5574813"/>
            <a:ext cx="1091278" cy="219475"/>
          </a:xfrm>
          <a:prstGeom prst="rect">
            <a:avLst/>
          </a:prstGeom>
        </p:spPr>
      </p:pic>
    </p:spTree>
    <p:extLst>
      <p:ext uri="{BB962C8B-B14F-4D97-AF65-F5344CB8AC3E}">
        <p14:creationId xmlns:p14="http://schemas.microsoft.com/office/powerpoint/2010/main" val="140440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IT solution cloud">
    <p:spTree>
      <p:nvGrpSpPr>
        <p:cNvPr id="1" name=""/>
        <p:cNvGrpSpPr/>
        <p:nvPr/>
      </p:nvGrpSpPr>
      <p:grpSpPr>
        <a:xfrm>
          <a:off x="0" y="0"/>
          <a:ext cx="0" cy="0"/>
          <a:chOff x="0" y="0"/>
          <a:chExt cx="0" cy="0"/>
        </a:xfrm>
      </p:grpSpPr>
      <p:sp>
        <p:nvSpPr>
          <p:cNvPr id="2" name="Title 1"/>
          <p:cNvSpPr>
            <a:spLocks noGrp="1"/>
          </p:cNvSpPr>
          <p:nvPr>
            <p:ph type="title"/>
          </p:nvPr>
        </p:nvSpPr>
        <p:spPr>
          <a:xfrm>
            <a:off x="918477" y="304604"/>
            <a:ext cx="9020174" cy="1325563"/>
          </a:xfrm>
        </p:spPr>
        <p:txBody>
          <a:bodyPr>
            <a:normAutofit/>
          </a:bodyPr>
          <a:lstStyle>
            <a:lvl1pPr>
              <a:defRPr lang="en-US" sz="3200" kern="1200" smtClean="0">
                <a:solidFill>
                  <a:srgbClr val="009ED6"/>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t-LT" dirty="0"/>
          </a:p>
        </p:txBody>
      </p:sp>
      <p:sp>
        <p:nvSpPr>
          <p:cNvPr id="18" name="Slide Number Placeholder 8"/>
          <p:cNvSpPr>
            <a:spLocks noGrp="1"/>
          </p:cNvSpPr>
          <p:nvPr>
            <p:ph type="sldNum" sz="quarter" idx="12"/>
          </p:nvPr>
        </p:nvSpPr>
        <p:spPr>
          <a:xfrm>
            <a:off x="7219696" y="6356353"/>
            <a:ext cx="2718955" cy="365125"/>
          </a:xfrm>
        </p:spPr>
        <p:txBody>
          <a:bodyPr vert="horz" lIns="91440" tIns="45720" rIns="91440" bIns="45720" rtlCol="0" anchor="ctr"/>
          <a:lstStyle>
            <a:lvl1pPr algn="r">
              <a:defRPr lang="lt-LT"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lt-LT" dirty="0"/>
          </a:p>
        </p:txBody>
      </p:sp>
      <p:sp>
        <p:nvSpPr>
          <p:cNvPr id="19" name="Date Placeholder 6"/>
          <p:cNvSpPr>
            <a:spLocks noGrp="1"/>
          </p:cNvSpPr>
          <p:nvPr>
            <p:ph type="dt" sz="half" idx="10"/>
          </p:nvPr>
        </p:nvSpPr>
        <p:spPr>
          <a:xfrm>
            <a:off x="918477" y="6356353"/>
            <a:ext cx="2596233" cy="365125"/>
          </a:xfrm>
        </p:spPr>
        <p:txBody>
          <a:bodyPr/>
          <a:lstStyle>
            <a:lvl1pP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2687534-B471-4635-AE28-174628F98E51}" type="datetime1">
              <a:rPr lang="lt-LT" smtClean="0"/>
              <a:pPr/>
              <a:t>2024-09-13</a:t>
            </a:fld>
            <a:endParaRPr lang="lt-LT" dirty="0"/>
          </a:p>
        </p:txBody>
      </p:sp>
      <p:sp>
        <p:nvSpPr>
          <p:cNvPr id="12" name="Content Placeholder 2"/>
          <p:cNvSpPr>
            <a:spLocks noGrp="1"/>
          </p:cNvSpPr>
          <p:nvPr>
            <p:ph sz="half" idx="1"/>
          </p:nvPr>
        </p:nvSpPr>
        <p:spPr>
          <a:xfrm>
            <a:off x="911689" y="1825625"/>
            <a:ext cx="3443957" cy="4351338"/>
          </a:xfrm>
        </p:spPr>
        <p:txBody>
          <a:bodyPr/>
          <a:lstStyle/>
          <a:p>
            <a:pPr lvl="0"/>
            <a:r>
              <a:rPr lang="en-US"/>
              <a:t>Click to edit Master text styles</a:t>
            </a:r>
          </a:p>
        </p:txBody>
      </p:sp>
      <p:pic>
        <p:nvPicPr>
          <p:cNvPr id="14" name="Picture 1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8618"/>
          <a:stretch/>
        </p:blipFill>
        <p:spPr>
          <a:xfrm>
            <a:off x="4467032" y="1825627"/>
            <a:ext cx="5555212" cy="437762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840" y="2559834"/>
            <a:ext cx="1306284" cy="923088"/>
          </a:xfrm>
          <a:prstGeom prst="rect">
            <a:avLst/>
          </a:prstGeom>
        </p:spPr>
      </p:pic>
      <p:sp>
        <p:nvSpPr>
          <p:cNvPr id="13" name="Freeform 5"/>
          <p:cNvSpPr>
            <a:spLocks/>
          </p:cNvSpPr>
          <p:nvPr userDrawn="1"/>
        </p:nvSpPr>
        <p:spPr bwMode="auto">
          <a:xfrm>
            <a:off x="10545766" y="5275263"/>
            <a:ext cx="669925" cy="774700"/>
          </a:xfrm>
          <a:custGeom>
            <a:avLst/>
            <a:gdLst>
              <a:gd name="T0" fmla="*/ 0 w 422"/>
              <a:gd name="T1" fmla="*/ 121 h 488"/>
              <a:gd name="T2" fmla="*/ 211 w 422"/>
              <a:gd name="T3" fmla="*/ 0 h 488"/>
              <a:gd name="T4" fmla="*/ 422 w 422"/>
              <a:gd name="T5" fmla="*/ 121 h 488"/>
              <a:gd name="T6" fmla="*/ 422 w 422"/>
              <a:gd name="T7" fmla="*/ 365 h 488"/>
              <a:gd name="T8" fmla="*/ 211 w 422"/>
              <a:gd name="T9" fmla="*/ 488 h 488"/>
              <a:gd name="T10" fmla="*/ 0 w 422"/>
              <a:gd name="T11" fmla="*/ 365 h 488"/>
              <a:gd name="T12" fmla="*/ 0 w 422"/>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1"/>
                </a:moveTo>
                <a:lnTo>
                  <a:pt x="211" y="0"/>
                </a:lnTo>
                <a:lnTo>
                  <a:pt x="422" y="121"/>
                </a:lnTo>
                <a:lnTo>
                  <a:pt x="422" y="365"/>
                </a:lnTo>
                <a:lnTo>
                  <a:pt x="211"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6" name="Freeform 6"/>
          <p:cNvSpPr>
            <a:spLocks/>
          </p:cNvSpPr>
          <p:nvPr userDrawn="1"/>
        </p:nvSpPr>
        <p:spPr bwMode="auto">
          <a:xfrm>
            <a:off x="10880725" y="5467352"/>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17" name="Freeform 7"/>
          <p:cNvSpPr>
            <a:spLocks/>
          </p:cNvSpPr>
          <p:nvPr userDrawn="1"/>
        </p:nvSpPr>
        <p:spPr bwMode="auto">
          <a:xfrm>
            <a:off x="10545766" y="48895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0" name="Freeform 8"/>
          <p:cNvSpPr>
            <a:spLocks/>
          </p:cNvSpPr>
          <p:nvPr userDrawn="1"/>
        </p:nvSpPr>
        <p:spPr bwMode="auto">
          <a:xfrm>
            <a:off x="11215687" y="48895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1" name="Freeform 9"/>
          <p:cNvSpPr>
            <a:spLocks/>
          </p:cNvSpPr>
          <p:nvPr userDrawn="1"/>
        </p:nvSpPr>
        <p:spPr bwMode="auto">
          <a:xfrm>
            <a:off x="11552241" y="4697413"/>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2" name="Freeform 10"/>
          <p:cNvSpPr>
            <a:spLocks/>
          </p:cNvSpPr>
          <p:nvPr userDrawn="1"/>
        </p:nvSpPr>
        <p:spPr bwMode="auto">
          <a:xfrm>
            <a:off x="11552241" y="5467352"/>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5" name="Freeform 11"/>
          <p:cNvSpPr>
            <a:spLocks/>
          </p:cNvSpPr>
          <p:nvPr userDrawn="1"/>
        </p:nvSpPr>
        <p:spPr bwMode="auto">
          <a:xfrm>
            <a:off x="11215687" y="5275263"/>
            <a:ext cx="671513" cy="774700"/>
          </a:xfrm>
          <a:custGeom>
            <a:avLst/>
            <a:gdLst>
              <a:gd name="T0" fmla="*/ 0 w 423"/>
              <a:gd name="T1" fmla="*/ 121 h 488"/>
              <a:gd name="T2" fmla="*/ 212 w 423"/>
              <a:gd name="T3" fmla="*/ 0 h 488"/>
              <a:gd name="T4" fmla="*/ 423 w 423"/>
              <a:gd name="T5" fmla="*/ 121 h 488"/>
              <a:gd name="T6" fmla="*/ 423 w 423"/>
              <a:gd name="T7" fmla="*/ 365 h 488"/>
              <a:gd name="T8" fmla="*/ 212 w 423"/>
              <a:gd name="T9" fmla="*/ 488 h 488"/>
              <a:gd name="T10" fmla="*/ 0 w 423"/>
              <a:gd name="T11" fmla="*/ 365 h 488"/>
              <a:gd name="T12" fmla="*/ 0 w 423"/>
              <a:gd name="T13" fmla="*/ 121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1"/>
                </a:moveTo>
                <a:lnTo>
                  <a:pt x="212" y="0"/>
                </a:lnTo>
                <a:lnTo>
                  <a:pt x="423" y="121"/>
                </a:lnTo>
                <a:lnTo>
                  <a:pt x="423" y="365"/>
                </a:lnTo>
                <a:lnTo>
                  <a:pt x="212" y="488"/>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6" name="Freeform 12"/>
          <p:cNvSpPr>
            <a:spLocks/>
          </p:cNvSpPr>
          <p:nvPr userDrawn="1"/>
        </p:nvSpPr>
        <p:spPr bwMode="auto">
          <a:xfrm>
            <a:off x="10880725" y="4697413"/>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7" name="Freeform 13"/>
          <p:cNvSpPr>
            <a:spLocks/>
          </p:cNvSpPr>
          <p:nvPr userDrawn="1"/>
        </p:nvSpPr>
        <p:spPr bwMode="auto">
          <a:xfrm>
            <a:off x="10545766" y="411956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8" name="Freeform 14"/>
          <p:cNvSpPr>
            <a:spLocks/>
          </p:cNvSpPr>
          <p:nvPr userDrawn="1"/>
        </p:nvSpPr>
        <p:spPr bwMode="auto">
          <a:xfrm>
            <a:off x="10880725" y="4310063"/>
            <a:ext cx="671513" cy="774700"/>
          </a:xfrm>
          <a:custGeom>
            <a:avLst/>
            <a:gdLst>
              <a:gd name="T0" fmla="*/ 0 w 423"/>
              <a:gd name="T1" fmla="*/ 123 h 488"/>
              <a:gd name="T2" fmla="*/ 211 w 423"/>
              <a:gd name="T3" fmla="*/ 0 h 488"/>
              <a:gd name="T4" fmla="*/ 423 w 423"/>
              <a:gd name="T5" fmla="*/ 123 h 488"/>
              <a:gd name="T6" fmla="*/ 423 w 423"/>
              <a:gd name="T7" fmla="*/ 365 h 488"/>
              <a:gd name="T8" fmla="*/ 211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1" y="0"/>
                </a:lnTo>
                <a:lnTo>
                  <a:pt x="423" y="123"/>
                </a:lnTo>
                <a:lnTo>
                  <a:pt x="423"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29" name="Freeform 15"/>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0" name="Freeform 16"/>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1" name="Freeform 17"/>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2" name="Freeform 18"/>
          <p:cNvSpPr>
            <a:spLocks/>
          </p:cNvSpPr>
          <p:nvPr userDrawn="1"/>
        </p:nvSpPr>
        <p:spPr bwMode="auto">
          <a:xfrm>
            <a:off x="11552241" y="4310063"/>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3" name="Freeform 19"/>
          <p:cNvSpPr>
            <a:spLocks/>
          </p:cNvSpPr>
          <p:nvPr userDrawn="1"/>
        </p:nvSpPr>
        <p:spPr bwMode="auto">
          <a:xfrm>
            <a:off x="11215687" y="411956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4" name="Freeform 20"/>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5" name="Freeform 21"/>
          <p:cNvSpPr>
            <a:spLocks/>
          </p:cNvSpPr>
          <p:nvPr userDrawn="1"/>
        </p:nvSpPr>
        <p:spPr bwMode="auto">
          <a:xfrm>
            <a:off x="10209212" y="4697413"/>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6" name="Freeform 22"/>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7" name="Freeform 23"/>
          <p:cNvSpPr>
            <a:spLocks/>
          </p:cNvSpPr>
          <p:nvPr userDrawn="1"/>
        </p:nvSpPr>
        <p:spPr bwMode="auto">
          <a:xfrm>
            <a:off x="10209212" y="585470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8" name="Freeform 24"/>
          <p:cNvSpPr>
            <a:spLocks/>
          </p:cNvSpPr>
          <p:nvPr userDrawn="1"/>
        </p:nvSpPr>
        <p:spPr bwMode="auto">
          <a:xfrm>
            <a:off x="10545766" y="604996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39" name="Freeform 25"/>
          <p:cNvSpPr>
            <a:spLocks/>
          </p:cNvSpPr>
          <p:nvPr userDrawn="1"/>
        </p:nvSpPr>
        <p:spPr bwMode="auto">
          <a:xfrm>
            <a:off x="10880725" y="5854702"/>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0" name="Freeform 26"/>
          <p:cNvSpPr>
            <a:spLocks/>
          </p:cNvSpPr>
          <p:nvPr userDrawn="1"/>
        </p:nvSpPr>
        <p:spPr bwMode="auto">
          <a:xfrm>
            <a:off x="11552241" y="585470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1" name="Freeform 27"/>
          <p:cNvSpPr>
            <a:spLocks/>
          </p:cNvSpPr>
          <p:nvPr userDrawn="1"/>
        </p:nvSpPr>
        <p:spPr bwMode="auto">
          <a:xfrm>
            <a:off x="11215687" y="604996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2" name="Freeform 28"/>
          <p:cNvSpPr>
            <a:spLocks/>
          </p:cNvSpPr>
          <p:nvPr userDrawn="1"/>
        </p:nvSpPr>
        <p:spPr bwMode="auto">
          <a:xfrm>
            <a:off x="10545766" y="2962276"/>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3" name="Freeform 29"/>
          <p:cNvSpPr>
            <a:spLocks/>
          </p:cNvSpPr>
          <p:nvPr userDrawn="1"/>
        </p:nvSpPr>
        <p:spPr bwMode="auto">
          <a:xfrm>
            <a:off x="10880725" y="3154365"/>
            <a:ext cx="671513" cy="773113"/>
          </a:xfrm>
          <a:custGeom>
            <a:avLst/>
            <a:gdLst>
              <a:gd name="T0" fmla="*/ 0 w 423"/>
              <a:gd name="T1" fmla="*/ 121 h 487"/>
              <a:gd name="T2" fmla="*/ 211 w 423"/>
              <a:gd name="T3" fmla="*/ 0 h 487"/>
              <a:gd name="T4" fmla="*/ 423 w 423"/>
              <a:gd name="T5" fmla="*/ 121 h 487"/>
              <a:gd name="T6" fmla="*/ 423 w 423"/>
              <a:gd name="T7" fmla="*/ 364 h 487"/>
              <a:gd name="T8" fmla="*/ 211 w 423"/>
              <a:gd name="T9" fmla="*/ 487 h 487"/>
              <a:gd name="T10" fmla="*/ 0 w 423"/>
              <a:gd name="T11" fmla="*/ 364 h 487"/>
              <a:gd name="T12" fmla="*/ 0 w 423"/>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1"/>
                </a:moveTo>
                <a:lnTo>
                  <a:pt x="211" y="0"/>
                </a:lnTo>
                <a:lnTo>
                  <a:pt x="423" y="121"/>
                </a:lnTo>
                <a:lnTo>
                  <a:pt x="423"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4" name="Freeform 30"/>
          <p:cNvSpPr>
            <a:spLocks/>
          </p:cNvSpPr>
          <p:nvPr userDrawn="1"/>
        </p:nvSpPr>
        <p:spPr bwMode="auto">
          <a:xfrm>
            <a:off x="10545766" y="25765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5" name="Freeform 31"/>
          <p:cNvSpPr>
            <a:spLocks/>
          </p:cNvSpPr>
          <p:nvPr userDrawn="1"/>
        </p:nvSpPr>
        <p:spPr bwMode="auto">
          <a:xfrm>
            <a:off x="11215687" y="2576513"/>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6" name="Freeform 32"/>
          <p:cNvSpPr>
            <a:spLocks/>
          </p:cNvSpPr>
          <p:nvPr userDrawn="1"/>
        </p:nvSpPr>
        <p:spPr bwMode="auto">
          <a:xfrm>
            <a:off x="11552241" y="23844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7" name="Freeform 33"/>
          <p:cNvSpPr>
            <a:spLocks/>
          </p:cNvSpPr>
          <p:nvPr userDrawn="1"/>
        </p:nvSpPr>
        <p:spPr bwMode="auto">
          <a:xfrm>
            <a:off x="11552241" y="3154365"/>
            <a:ext cx="669925" cy="773113"/>
          </a:xfrm>
          <a:custGeom>
            <a:avLst/>
            <a:gdLst>
              <a:gd name="T0" fmla="*/ 0 w 422"/>
              <a:gd name="T1" fmla="*/ 121 h 487"/>
              <a:gd name="T2" fmla="*/ 211 w 422"/>
              <a:gd name="T3" fmla="*/ 0 h 487"/>
              <a:gd name="T4" fmla="*/ 422 w 422"/>
              <a:gd name="T5" fmla="*/ 121 h 487"/>
              <a:gd name="T6" fmla="*/ 422 w 422"/>
              <a:gd name="T7" fmla="*/ 364 h 487"/>
              <a:gd name="T8" fmla="*/ 211 w 422"/>
              <a:gd name="T9" fmla="*/ 487 h 487"/>
              <a:gd name="T10" fmla="*/ 0 w 422"/>
              <a:gd name="T11" fmla="*/ 364 h 487"/>
              <a:gd name="T12" fmla="*/ 0 w 422"/>
              <a:gd name="T13" fmla="*/ 121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1"/>
                </a:moveTo>
                <a:lnTo>
                  <a:pt x="211" y="0"/>
                </a:lnTo>
                <a:lnTo>
                  <a:pt x="422" y="121"/>
                </a:lnTo>
                <a:lnTo>
                  <a:pt x="422" y="364"/>
                </a:lnTo>
                <a:lnTo>
                  <a:pt x="211" y="487"/>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8" name="Freeform 34"/>
          <p:cNvSpPr>
            <a:spLocks/>
          </p:cNvSpPr>
          <p:nvPr userDrawn="1"/>
        </p:nvSpPr>
        <p:spPr bwMode="auto">
          <a:xfrm>
            <a:off x="11215687" y="2962276"/>
            <a:ext cx="671513" cy="769938"/>
          </a:xfrm>
          <a:custGeom>
            <a:avLst/>
            <a:gdLst>
              <a:gd name="T0" fmla="*/ 0 w 423"/>
              <a:gd name="T1" fmla="*/ 121 h 485"/>
              <a:gd name="T2" fmla="*/ 212 w 423"/>
              <a:gd name="T3" fmla="*/ 0 h 485"/>
              <a:gd name="T4" fmla="*/ 423 w 423"/>
              <a:gd name="T5" fmla="*/ 121 h 485"/>
              <a:gd name="T6" fmla="*/ 423 w 423"/>
              <a:gd name="T7" fmla="*/ 365 h 485"/>
              <a:gd name="T8" fmla="*/ 212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5"/>
                </a:lnTo>
                <a:lnTo>
                  <a:pt x="212"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49" name="Freeform 35"/>
          <p:cNvSpPr>
            <a:spLocks/>
          </p:cNvSpPr>
          <p:nvPr userDrawn="1"/>
        </p:nvSpPr>
        <p:spPr bwMode="auto">
          <a:xfrm>
            <a:off x="10880725" y="238442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0" name="Freeform 36"/>
          <p:cNvSpPr>
            <a:spLocks/>
          </p:cNvSpPr>
          <p:nvPr userDrawn="1"/>
        </p:nvSpPr>
        <p:spPr bwMode="auto">
          <a:xfrm>
            <a:off x="10545766" y="180657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1" name="Freeform 37"/>
          <p:cNvSpPr>
            <a:spLocks/>
          </p:cNvSpPr>
          <p:nvPr userDrawn="1"/>
        </p:nvSpPr>
        <p:spPr bwMode="auto">
          <a:xfrm>
            <a:off x="10880725" y="1997075"/>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2" name="Freeform 38"/>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3" name="Freeform 39"/>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4" name="Freeform 40"/>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5" name="Freeform 41"/>
          <p:cNvSpPr>
            <a:spLocks/>
          </p:cNvSpPr>
          <p:nvPr userDrawn="1"/>
        </p:nvSpPr>
        <p:spPr bwMode="auto">
          <a:xfrm>
            <a:off x="11552241" y="1997075"/>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6" name="Freeform 42"/>
          <p:cNvSpPr>
            <a:spLocks/>
          </p:cNvSpPr>
          <p:nvPr userDrawn="1"/>
        </p:nvSpPr>
        <p:spPr bwMode="auto">
          <a:xfrm>
            <a:off x="11215687" y="180657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7" name="Freeform 43"/>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8" name="Freeform 44"/>
          <p:cNvSpPr>
            <a:spLocks/>
          </p:cNvSpPr>
          <p:nvPr userDrawn="1"/>
        </p:nvSpPr>
        <p:spPr bwMode="auto">
          <a:xfrm>
            <a:off x="10209212" y="23844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59" name="Freeform 45"/>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0" name="Freeform 46"/>
          <p:cNvSpPr>
            <a:spLocks/>
          </p:cNvSpPr>
          <p:nvPr userDrawn="1"/>
        </p:nvSpPr>
        <p:spPr bwMode="auto">
          <a:xfrm>
            <a:off x="10209212" y="3541713"/>
            <a:ext cx="671513" cy="768350"/>
          </a:xfrm>
          <a:custGeom>
            <a:avLst/>
            <a:gdLst>
              <a:gd name="T0" fmla="*/ 0 w 423"/>
              <a:gd name="T1" fmla="*/ 120 h 484"/>
              <a:gd name="T2" fmla="*/ 212 w 423"/>
              <a:gd name="T3" fmla="*/ 0 h 484"/>
              <a:gd name="T4" fmla="*/ 423 w 423"/>
              <a:gd name="T5" fmla="*/ 120 h 484"/>
              <a:gd name="T6" fmla="*/ 423 w 423"/>
              <a:gd name="T7" fmla="*/ 364 h 484"/>
              <a:gd name="T8" fmla="*/ 212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2" y="0"/>
                </a:lnTo>
                <a:lnTo>
                  <a:pt x="423" y="120"/>
                </a:lnTo>
                <a:lnTo>
                  <a:pt x="423" y="364"/>
                </a:lnTo>
                <a:lnTo>
                  <a:pt x="212"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1" name="Freeform 47"/>
          <p:cNvSpPr>
            <a:spLocks/>
          </p:cNvSpPr>
          <p:nvPr userDrawn="1"/>
        </p:nvSpPr>
        <p:spPr bwMode="auto">
          <a:xfrm>
            <a:off x="10545766" y="37322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2" name="Freeform 48"/>
          <p:cNvSpPr>
            <a:spLocks/>
          </p:cNvSpPr>
          <p:nvPr userDrawn="1"/>
        </p:nvSpPr>
        <p:spPr bwMode="auto">
          <a:xfrm>
            <a:off x="10880725" y="3541713"/>
            <a:ext cx="671513" cy="768350"/>
          </a:xfrm>
          <a:custGeom>
            <a:avLst/>
            <a:gdLst>
              <a:gd name="T0" fmla="*/ 0 w 423"/>
              <a:gd name="T1" fmla="*/ 120 h 484"/>
              <a:gd name="T2" fmla="*/ 211 w 423"/>
              <a:gd name="T3" fmla="*/ 0 h 484"/>
              <a:gd name="T4" fmla="*/ 423 w 423"/>
              <a:gd name="T5" fmla="*/ 120 h 484"/>
              <a:gd name="T6" fmla="*/ 423 w 423"/>
              <a:gd name="T7" fmla="*/ 364 h 484"/>
              <a:gd name="T8" fmla="*/ 211 w 423"/>
              <a:gd name="T9" fmla="*/ 484 h 484"/>
              <a:gd name="T10" fmla="*/ 0 w 423"/>
              <a:gd name="T11" fmla="*/ 364 h 484"/>
              <a:gd name="T12" fmla="*/ 0 w 423"/>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3" h="484">
                <a:moveTo>
                  <a:pt x="0" y="120"/>
                </a:moveTo>
                <a:lnTo>
                  <a:pt x="211" y="0"/>
                </a:lnTo>
                <a:lnTo>
                  <a:pt x="423" y="120"/>
                </a:lnTo>
                <a:lnTo>
                  <a:pt x="423"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3" name="Freeform 49"/>
          <p:cNvSpPr>
            <a:spLocks/>
          </p:cNvSpPr>
          <p:nvPr userDrawn="1"/>
        </p:nvSpPr>
        <p:spPr bwMode="auto">
          <a:xfrm>
            <a:off x="11552241" y="3541713"/>
            <a:ext cx="669925" cy="768350"/>
          </a:xfrm>
          <a:custGeom>
            <a:avLst/>
            <a:gdLst>
              <a:gd name="T0" fmla="*/ 0 w 422"/>
              <a:gd name="T1" fmla="*/ 120 h 484"/>
              <a:gd name="T2" fmla="*/ 211 w 422"/>
              <a:gd name="T3" fmla="*/ 0 h 484"/>
              <a:gd name="T4" fmla="*/ 422 w 422"/>
              <a:gd name="T5" fmla="*/ 120 h 484"/>
              <a:gd name="T6" fmla="*/ 422 w 422"/>
              <a:gd name="T7" fmla="*/ 364 h 484"/>
              <a:gd name="T8" fmla="*/ 211 w 422"/>
              <a:gd name="T9" fmla="*/ 484 h 484"/>
              <a:gd name="T10" fmla="*/ 0 w 422"/>
              <a:gd name="T11" fmla="*/ 364 h 484"/>
              <a:gd name="T12" fmla="*/ 0 w 422"/>
              <a:gd name="T13" fmla="*/ 120 h 484"/>
            </a:gdLst>
            <a:ahLst/>
            <a:cxnLst>
              <a:cxn ang="0">
                <a:pos x="T0" y="T1"/>
              </a:cxn>
              <a:cxn ang="0">
                <a:pos x="T2" y="T3"/>
              </a:cxn>
              <a:cxn ang="0">
                <a:pos x="T4" y="T5"/>
              </a:cxn>
              <a:cxn ang="0">
                <a:pos x="T6" y="T7"/>
              </a:cxn>
              <a:cxn ang="0">
                <a:pos x="T8" y="T9"/>
              </a:cxn>
              <a:cxn ang="0">
                <a:pos x="T10" y="T11"/>
              </a:cxn>
              <a:cxn ang="0">
                <a:pos x="T12" y="T13"/>
              </a:cxn>
            </a:cxnLst>
            <a:rect l="0" t="0" r="r" b="b"/>
            <a:pathLst>
              <a:path w="422" h="484">
                <a:moveTo>
                  <a:pt x="0" y="120"/>
                </a:moveTo>
                <a:lnTo>
                  <a:pt x="211" y="0"/>
                </a:lnTo>
                <a:lnTo>
                  <a:pt x="422" y="120"/>
                </a:lnTo>
                <a:lnTo>
                  <a:pt x="422" y="364"/>
                </a:lnTo>
                <a:lnTo>
                  <a:pt x="211" y="484"/>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4" name="Freeform 50"/>
          <p:cNvSpPr>
            <a:spLocks/>
          </p:cNvSpPr>
          <p:nvPr userDrawn="1"/>
        </p:nvSpPr>
        <p:spPr bwMode="auto">
          <a:xfrm>
            <a:off x="11215687" y="37322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5" name="Freeform 51"/>
          <p:cNvSpPr>
            <a:spLocks/>
          </p:cNvSpPr>
          <p:nvPr userDrawn="1"/>
        </p:nvSpPr>
        <p:spPr bwMode="auto">
          <a:xfrm>
            <a:off x="10545766" y="64611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6" name="Freeform 52"/>
          <p:cNvSpPr>
            <a:spLocks/>
          </p:cNvSpPr>
          <p:nvPr userDrawn="1"/>
        </p:nvSpPr>
        <p:spPr bwMode="auto">
          <a:xfrm>
            <a:off x="10880725" y="841376"/>
            <a:ext cx="671513" cy="769938"/>
          </a:xfrm>
          <a:custGeom>
            <a:avLst/>
            <a:gdLst>
              <a:gd name="T0" fmla="*/ 0 w 423"/>
              <a:gd name="T1" fmla="*/ 121 h 485"/>
              <a:gd name="T2" fmla="*/ 211 w 423"/>
              <a:gd name="T3" fmla="*/ 0 h 485"/>
              <a:gd name="T4" fmla="*/ 423 w 423"/>
              <a:gd name="T5" fmla="*/ 121 h 485"/>
              <a:gd name="T6" fmla="*/ 423 w 423"/>
              <a:gd name="T7" fmla="*/ 364 h 485"/>
              <a:gd name="T8" fmla="*/ 211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7" name="Freeform 53"/>
          <p:cNvSpPr>
            <a:spLocks/>
          </p:cNvSpPr>
          <p:nvPr userDrawn="1"/>
        </p:nvSpPr>
        <p:spPr bwMode="auto">
          <a:xfrm>
            <a:off x="10545766" y="263525"/>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8" name="Freeform 54"/>
          <p:cNvSpPr>
            <a:spLocks/>
          </p:cNvSpPr>
          <p:nvPr userDrawn="1"/>
        </p:nvSpPr>
        <p:spPr bwMode="auto">
          <a:xfrm>
            <a:off x="11215687" y="263525"/>
            <a:ext cx="671513" cy="769938"/>
          </a:xfrm>
          <a:custGeom>
            <a:avLst/>
            <a:gdLst>
              <a:gd name="T0" fmla="*/ 0 w 423"/>
              <a:gd name="T1" fmla="*/ 120 h 485"/>
              <a:gd name="T2" fmla="*/ 212 w 423"/>
              <a:gd name="T3" fmla="*/ 0 h 485"/>
              <a:gd name="T4" fmla="*/ 423 w 423"/>
              <a:gd name="T5" fmla="*/ 120 h 485"/>
              <a:gd name="T6" fmla="*/ 423 w 423"/>
              <a:gd name="T7" fmla="*/ 364 h 485"/>
              <a:gd name="T8" fmla="*/ 212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2" y="0"/>
                </a:lnTo>
                <a:lnTo>
                  <a:pt x="423" y="120"/>
                </a:lnTo>
                <a:lnTo>
                  <a:pt x="423" y="364"/>
                </a:lnTo>
                <a:lnTo>
                  <a:pt x="212"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69" name="Freeform 55"/>
          <p:cNvSpPr>
            <a:spLocks/>
          </p:cNvSpPr>
          <p:nvPr userDrawn="1"/>
        </p:nvSpPr>
        <p:spPr bwMode="auto">
          <a:xfrm>
            <a:off x="11552241" y="68265"/>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0" name="Freeform 56"/>
          <p:cNvSpPr>
            <a:spLocks/>
          </p:cNvSpPr>
          <p:nvPr userDrawn="1"/>
        </p:nvSpPr>
        <p:spPr bwMode="auto">
          <a:xfrm>
            <a:off x="11552241" y="84137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1" name="Freeform 57"/>
          <p:cNvSpPr>
            <a:spLocks/>
          </p:cNvSpPr>
          <p:nvPr userDrawn="1"/>
        </p:nvSpPr>
        <p:spPr bwMode="auto">
          <a:xfrm>
            <a:off x="11215687" y="64611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2" name="Freeform 58"/>
          <p:cNvSpPr>
            <a:spLocks/>
          </p:cNvSpPr>
          <p:nvPr userDrawn="1"/>
        </p:nvSpPr>
        <p:spPr bwMode="auto">
          <a:xfrm>
            <a:off x="10880725" y="68265"/>
            <a:ext cx="671513" cy="773113"/>
          </a:xfrm>
          <a:custGeom>
            <a:avLst/>
            <a:gdLst>
              <a:gd name="T0" fmla="*/ 0 w 423"/>
              <a:gd name="T1" fmla="*/ 123 h 487"/>
              <a:gd name="T2" fmla="*/ 211 w 423"/>
              <a:gd name="T3" fmla="*/ 0 h 487"/>
              <a:gd name="T4" fmla="*/ 423 w 423"/>
              <a:gd name="T5" fmla="*/ 123 h 487"/>
              <a:gd name="T6" fmla="*/ 423 w 423"/>
              <a:gd name="T7" fmla="*/ 364 h 487"/>
              <a:gd name="T8" fmla="*/ 211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3" name="Freeform 59"/>
          <p:cNvSpPr>
            <a:spLocks/>
          </p:cNvSpPr>
          <p:nvPr userDrawn="1"/>
        </p:nvSpPr>
        <p:spPr bwMode="auto">
          <a:xfrm>
            <a:off x="10545766" y="-511175"/>
            <a:ext cx="669925" cy="774700"/>
          </a:xfrm>
          <a:custGeom>
            <a:avLst/>
            <a:gdLst>
              <a:gd name="T0" fmla="*/ 0 w 422"/>
              <a:gd name="T1" fmla="*/ 123 h 488"/>
              <a:gd name="T2" fmla="*/ 211 w 422"/>
              <a:gd name="T3" fmla="*/ 0 h 488"/>
              <a:gd name="T4" fmla="*/ 422 w 422"/>
              <a:gd name="T5" fmla="*/ 123 h 488"/>
              <a:gd name="T6" fmla="*/ 422 w 422"/>
              <a:gd name="T7" fmla="*/ 365 h 488"/>
              <a:gd name="T8" fmla="*/ 211 w 422"/>
              <a:gd name="T9" fmla="*/ 488 h 488"/>
              <a:gd name="T10" fmla="*/ 0 w 422"/>
              <a:gd name="T11" fmla="*/ 365 h 488"/>
              <a:gd name="T12" fmla="*/ 0 w 422"/>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2" h="488">
                <a:moveTo>
                  <a:pt x="0" y="123"/>
                </a:moveTo>
                <a:lnTo>
                  <a:pt x="211" y="0"/>
                </a:lnTo>
                <a:lnTo>
                  <a:pt x="422" y="123"/>
                </a:lnTo>
                <a:lnTo>
                  <a:pt x="422" y="365"/>
                </a:lnTo>
                <a:lnTo>
                  <a:pt x="211"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4" name="Freeform 60"/>
          <p:cNvSpPr>
            <a:spLocks/>
          </p:cNvSpPr>
          <p:nvPr userDrawn="1"/>
        </p:nvSpPr>
        <p:spPr bwMode="auto">
          <a:xfrm>
            <a:off x="10880725" y="-315913"/>
            <a:ext cx="671513" cy="769938"/>
          </a:xfrm>
          <a:custGeom>
            <a:avLst/>
            <a:gdLst>
              <a:gd name="T0" fmla="*/ 0 w 423"/>
              <a:gd name="T1" fmla="*/ 121 h 485"/>
              <a:gd name="T2" fmla="*/ 211 w 423"/>
              <a:gd name="T3" fmla="*/ 0 h 485"/>
              <a:gd name="T4" fmla="*/ 423 w 423"/>
              <a:gd name="T5" fmla="*/ 121 h 485"/>
              <a:gd name="T6" fmla="*/ 423 w 423"/>
              <a:gd name="T7" fmla="*/ 365 h 485"/>
              <a:gd name="T8" fmla="*/ 211 w 423"/>
              <a:gd name="T9" fmla="*/ 485 h 485"/>
              <a:gd name="T10" fmla="*/ 0 w 423"/>
              <a:gd name="T11" fmla="*/ 365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1" y="0"/>
                </a:lnTo>
                <a:lnTo>
                  <a:pt x="423" y="121"/>
                </a:lnTo>
                <a:lnTo>
                  <a:pt x="423"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5" name="Freeform 64"/>
          <p:cNvSpPr>
            <a:spLocks/>
          </p:cNvSpPr>
          <p:nvPr userDrawn="1"/>
        </p:nvSpPr>
        <p:spPr bwMode="auto">
          <a:xfrm>
            <a:off x="11552241" y="-315913"/>
            <a:ext cx="669925" cy="769938"/>
          </a:xfrm>
          <a:custGeom>
            <a:avLst/>
            <a:gdLst>
              <a:gd name="T0" fmla="*/ 0 w 422"/>
              <a:gd name="T1" fmla="*/ 121 h 485"/>
              <a:gd name="T2" fmla="*/ 211 w 422"/>
              <a:gd name="T3" fmla="*/ 0 h 485"/>
              <a:gd name="T4" fmla="*/ 422 w 422"/>
              <a:gd name="T5" fmla="*/ 121 h 485"/>
              <a:gd name="T6" fmla="*/ 422 w 422"/>
              <a:gd name="T7" fmla="*/ 365 h 485"/>
              <a:gd name="T8" fmla="*/ 211 w 422"/>
              <a:gd name="T9" fmla="*/ 485 h 485"/>
              <a:gd name="T10" fmla="*/ 0 w 422"/>
              <a:gd name="T11" fmla="*/ 365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5"/>
                </a:lnTo>
                <a:lnTo>
                  <a:pt x="211" y="485"/>
                </a:lnTo>
                <a:lnTo>
                  <a:pt x="0" y="365"/>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6" name="Freeform 65"/>
          <p:cNvSpPr>
            <a:spLocks/>
          </p:cNvSpPr>
          <p:nvPr userDrawn="1"/>
        </p:nvSpPr>
        <p:spPr bwMode="auto">
          <a:xfrm>
            <a:off x="11215687" y="-511175"/>
            <a:ext cx="671513" cy="774700"/>
          </a:xfrm>
          <a:custGeom>
            <a:avLst/>
            <a:gdLst>
              <a:gd name="T0" fmla="*/ 0 w 423"/>
              <a:gd name="T1" fmla="*/ 123 h 488"/>
              <a:gd name="T2" fmla="*/ 212 w 423"/>
              <a:gd name="T3" fmla="*/ 0 h 488"/>
              <a:gd name="T4" fmla="*/ 423 w 423"/>
              <a:gd name="T5" fmla="*/ 123 h 488"/>
              <a:gd name="T6" fmla="*/ 423 w 423"/>
              <a:gd name="T7" fmla="*/ 365 h 488"/>
              <a:gd name="T8" fmla="*/ 212 w 423"/>
              <a:gd name="T9" fmla="*/ 488 h 488"/>
              <a:gd name="T10" fmla="*/ 0 w 423"/>
              <a:gd name="T11" fmla="*/ 365 h 488"/>
              <a:gd name="T12" fmla="*/ 0 w 423"/>
              <a:gd name="T13" fmla="*/ 123 h 488"/>
            </a:gdLst>
            <a:ahLst/>
            <a:cxnLst>
              <a:cxn ang="0">
                <a:pos x="T0" y="T1"/>
              </a:cxn>
              <a:cxn ang="0">
                <a:pos x="T2" y="T3"/>
              </a:cxn>
              <a:cxn ang="0">
                <a:pos x="T4" y="T5"/>
              </a:cxn>
              <a:cxn ang="0">
                <a:pos x="T6" y="T7"/>
              </a:cxn>
              <a:cxn ang="0">
                <a:pos x="T8" y="T9"/>
              </a:cxn>
              <a:cxn ang="0">
                <a:pos x="T10" y="T11"/>
              </a:cxn>
              <a:cxn ang="0">
                <a:pos x="T12" y="T13"/>
              </a:cxn>
            </a:cxnLst>
            <a:rect l="0" t="0" r="r" b="b"/>
            <a:pathLst>
              <a:path w="423" h="488">
                <a:moveTo>
                  <a:pt x="0" y="123"/>
                </a:moveTo>
                <a:lnTo>
                  <a:pt x="212" y="0"/>
                </a:lnTo>
                <a:lnTo>
                  <a:pt x="423" y="123"/>
                </a:lnTo>
                <a:lnTo>
                  <a:pt x="423" y="365"/>
                </a:lnTo>
                <a:lnTo>
                  <a:pt x="212" y="488"/>
                </a:lnTo>
                <a:lnTo>
                  <a:pt x="0" y="365"/>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7" name="Freeform 67"/>
          <p:cNvSpPr>
            <a:spLocks/>
          </p:cNvSpPr>
          <p:nvPr userDrawn="1"/>
        </p:nvSpPr>
        <p:spPr bwMode="auto">
          <a:xfrm>
            <a:off x="10209212" y="68265"/>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8" name="Freeform 69"/>
          <p:cNvSpPr>
            <a:spLocks/>
          </p:cNvSpPr>
          <p:nvPr userDrawn="1"/>
        </p:nvSpPr>
        <p:spPr bwMode="auto">
          <a:xfrm>
            <a:off x="10209212" y="1223965"/>
            <a:ext cx="671513" cy="773113"/>
          </a:xfrm>
          <a:custGeom>
            <a:avLst/>
            <a:gdLst>
              <a:gd name="T0" fmla="*/ 0 w 423"/>
              <a:gd name="T1" fmla="*/ 123 h 487"/>
              <a:gd name="T2" fmla="*/ 212 w 423"/>
              <a:gd name="T3" fmla="*/ 0 h 487"/>
              <a:gd name="T4" fmla="*/ 423 w 423"/>
              <a:gd name="T5" fmla="*/ 123 h 487"/>
              <a:gd name="T6" fmla="*/ 423 w 423"/>
              <a:gd name="T7" fmla="*/ 367 h 487"/>
              <a:gd name="T8" fmla="*/ 212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7"/>
                </a:lnTo>
                <a:lnTo>
                  <a:pt x="212"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79" name="Freeform 70"/>
          <p:cNvSpPr>
            <a:spLocks/>
          </p:cNvSpPr>
          <p:nvPr userDrawn="1"/>
        </p:nvSpPr>
        <p:spPr bwMode="auto">
          <a:xfrm>
            <a:off x="10545766" y="1419226"/>
            <a:ext cx="669925" cy="769938"/>
          </a:xfrm>
          <a:custGeom>
            <a:avLst/>
            <a:gdLst>
              <a:gd name="T0" fmla="*/ 0 w 422"/>
              <a:gd name="T1" fmla="*/ 121 h 485"/>
              <a:gd name="T2" fmla="*/ 211 w 422"/>
              <a:gd name="T3" fmla="*/ 0 h 485"/>
              <a:gd name="T4" fmla="*/ 422 w 422"/>
              <a:gd name="T5" fmla="*/ 121 h 485"/>
              <a:gd name="T6" fmla="*/ 422 w 422"/>
              <a:gd name="T7" fmla="*/ 364 h 485"/>
              <a:gd name="T8" fmla="*/ 211 w 422"/>
              <a:gd name="T9" fmla="*/ 485 h 485"/>
              <a:gd name="T10" fmla="*/ 0 w 422"/>
              <a:gd name="T11" fmla="*/ 364 h 485"/>
              <a:gd name="T12" fmla="*/ 0 w 422"/>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1"/>
                </a:moveTo>
                <a:lnTo>
                  <a:pt x="211" y="0"/>
                </a:lnTo>
                <a:lnTo>
                  <a:pt x="422" y="121"/>
                </a:lnTo>
                <a:lnTo>
                  <a:pt x="422" y="364"/>
                </a:lnTo>
                <a:lnTo>
                  <a:pt x="211"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0" name="Freeform 71"/>
          <p:cNvSpPr>
            <a:spLocks/>
          </p:cNvSpPr>
          <p:nvPr userDrawn="1"/>
        </p:nvSpPr>
        <p:spPr bwMode="auto">
          <a:xfrm>
            <a:off x="10880725" y="1223965"/>
            <a:ext cx="671513" cy="773113"/>
          </a:xfrm>
          <a:custGeom>
            <a:avLst/>
            <a:gdLst>
              <a:gd name="T0" fmla="*/ 0 w 423"/>
              <a:gd name="T1" fmla="*/ 123 h 487"/>
              <a:gd name="T2" fmla="*/ 211 w 423"/>
              <a:gd name="T3" fmla="*/ 0 h 487"/>
              <a:gd name="T4" fmla="*/ 423 w 423"/>
              <a:gd name="T5" fmla="*/ 123 h 487"/>
              <a:gd name="T6" fmla="*/ 423 w 423"/>
              <a:gd name="T7" fmla="*/ 367 h 487"/>
              <a:gd name="T8" fmla="*/ 211 w 423"/>
              <a:gd name="T9" fmla="*/ 487 h 487"/>
              <a:gd name="T10" fmla="*/ 0 w 423"/>
              <a:gd name="T11" fmla="*/ 367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1" y="0"/>
                </a:lnTo>
                <a:lnTo>
                  <a:pt x="423" y="123"/>
                </a:lnTo>
                <a:lnTo>
                  <a:pt x="423"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1" name="Freeform 72"/>
          <p:cNvSpPr>
            <a:spLocks/>
          </p:cNvSpPr>
          <p:nvPr userDrawn="1"/>
        </p:nvSpPr>
        <p:spPr bwMode="auto">
          <a:xfrm>
            <a:off x="11552241" y="1223965"/>
            <a:ext cx="669925" cy="773113"/>
          </a:xfrm>
          <a:custGeom>
            <a:avLst/>
            <a:gdLst>
              <a:gd name="T0" fmla="*/ 0 w 422"/>
              <a:gd name="T1" fmla="*/ 123 h 487"/>
              <a:gd name="T2" fmla="*/ 211 w 422"/>
              <a:gd name="T3" fmla="*/ 0 h 487"/>
              <a:gd name="T4" fmla="*/ 422 w 422"/>
              <a:gd name="T5" fmla="*/ 123 h 487"/>
              <a:gd name="T6" fmla="*/ 422 w 422"/>
              <a:gd name="T7" fmla="*/ 367 h 487"/>
              <a:gd name="T8" fmla="*/ 211 w 422"/>
              <a:gd name="T9" fmla="*/ 487 h 487"/>
              <a:gd name="T10" fmla="*/ 0 w 422"/>
              <a:gd name="T11" fmla="*/ 367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7"/>
                </a:lnTo>
                <a:lnTo>
                  <a:pt x="211" y="487"/>
                </a:lnTo>
                <a:lnTo>
                  <a:pt x="0" y="367"/>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2" name="Freeform 73"/>
          <p:cNvSpPr>
            <a:spLocks/>
          </p:cNvSpPr>
          <p:nvPr userDrawn="1"/>
        </p:nvSpPr>
        <p:spPr bwMode="auto">
          <a:xfrm>
            <a:off x="11215687" y="1419226"/>
            <a:ext cx="671513" cy="769938"/>
          </a:xfrm>
          <a:custGeom>
            <a:avLst/>
            <a:gdLst>
              <a:gd name="T0" fmla="*/ 0 w 423"/>
              <a:gd name="T1" fmla="*/ 121 h 485"/>
              <a:gd name="T2" fmla="*/ 212 w 423"/>
              <a:gd name="T3" fmla="*/ 0 h 485"/>
              <a:gd name="T4" fmla="*/ 423 w 423"/>
              <a:gd name="T5" fmla="*/ 121 h 485"/>
              <a:gd name="T6" fmla="*/ 423 w 423"/>
              <a:gd name="T7" fmla="*/ 364 h 485"/>
              <a:gd name="T8" fmla="*/ 212 w 423"/>
              <a:gd name="T9" fmla="*/ 485 h 485"/>
              <a:gd name="T10" fmla="*/ 0 w 423"/>
              <a:gd name="T11" fmla="*/ 364 h 485"/>
              <a:gd name="T12" fmla="*/ 0 w 423"/>
              <a:gd name="T13" fmla="*/ 121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1"/>
                </a:moveTo>
                <a:lnTo>
                  <a:pt x="212" y="0"/>
                </a:lnTo>
                <a:lnTo>
                  <a:pt x="423" y="121"/>
                </a:lnTo>
                <a:lnTo>
                  <a:pt x="423" y="364"/>
                </a:lnTo>
                <a:lnTo>
                  <a:pt x="212" y="485"/>
                </a:lnTo>
                <a:lnTo>
                  <a:pt x="0" y="364"/>
                </a:lnTo>
                <a:lnTo>
                  <a:pt x="0" y="121"/>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3" name="Freeform 83"/>
          <p:cNvSpPr>
            <a:spLocks/>
          </p:cNvSpPr>
          <p:nvPr userDrawn="1"/>
        </p:nvSpPr>
        <p:spPr bwMode="auto">
          <a:xfrm>
            <a:off x="10545766" y="6432552"/>
            <a:ext cx="669925" cy="773113"/>
          </a:xfrm>
          <a:custGeom>
            <a:avLst/>
            <a:gdLst>
              <a:gd name="T0" fmla="*/ 0 w 422"/>
              <a:gd name="T1" fmla="*/ 123 h 487"/>
              <a:gd name="T2" fmla="*/ 211 w 422"/>
              <a:gd name="T3" fmla="*/ 0 h 487"/>
              <a:gd name="T4" fmla="*/ 422 w 422"/>
              <a:gd name="T5" fmla="*/ 123 h 487"/>
              <a:gd name="T6" fmla="*/ 422 w 422"/>
              <a:gd name="T7" fmla="*/ 364 h 487"/>
              <a:gd name="T8" fmla="*/ 211 w 422"/>
              <a:gd name="T9" fmla="*/ 487 h 487"/>
              <a:gd name="T10" fmla="*/ 0 w 422"/>
              <a:gd name="T11" fmla="*/ 364 h 487"/>
              <a:gd name="T12" fmla="*/ 0 w 422"/>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2" h="487">
                <a:moveTo>
                  <a:pt x="0" y="123"/>
                </a:moveTo>
                <a:lnTo>
                  <a:pt x="211" y="0"/>
                </a:lnTo>
                <a:lnTo>
                  <a:pt x="422" y="123"/>
                </a:lnTo>
                <a:lnTo>
                  <a:pt x="422" y="364"/>
                </a:lnTo>
                <a:lnTo>
                  <a:pt x="211"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4" name="Freeform 84"/>
          <p:cNvSpPr>
            <a:spLocks/>
          </p:cNvSpPr>
          <p:nvPr userDrawn="1"/>
        </p:nvSpPr>
        <p:spPr bwMode="auto">
          <a:xfrm>
            <a:off x="10880725" y="6627813"/>
            <a:ext cx="671513" cy="769938"/>
          </a:xfrm>
          <a:custGeom>
            <a:avLst/>
            <a:gdLst>
              <a:gd name="T0" fmla="*/ 0 w 423"/>
              <a:gd name="T1" fmla="*/ 120 h 485"/>
              <a:gd name="T2" fmla="*/ 211 w 423"/>
              <a:gd name="T3" fmla="*/ 0 h 485"/>
              <a:gd name="T4" fmla="*/ 423 w 423"/>
              <a:gd name="T5" fmla="*/ 120 h 485"/>
              <a:gd name="T6" fmla="*/ 423 w 423"/>
              <a:gd name="T7" fmla="*/ 364 h 485"/>
              <a:gd name="T8" fmla="*/ 211 w 423"/>
              <a:gd name="T9" fmla="*/ 485 h 485"/>
              <a:gd name="T10" fmla="*/ 0 w 423"/>
              <a:gd name="T11" fmla="*/ 364 h 485"/>
              <a:gd name="T12" fmla="*/ 0 w 423"/>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3" h="485">
                <a:moveTo>
                  <a:pt x="0" y="120"/>
                </a:moveTo>
                <a:lnTo>
                  <a:pt x="211" y="0"/>
                </a:lnTo>
                <a:lnTo>
                  <a:pt x="423" y="120"/>
                </a:lnTo>
                <a:lnTo>
                  <a:pt x="423"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5" name="Freeform 85"/>
          <p:cNvSpPr>
            <a:spLocks/>
          </p:cNvSpPr>
          <p:nvPr userDrawn="1"/>
        </p:nvSpPr>
        <p:spPr bwMode="auto">
          <a:xfrm>
            <a:off x="11552241" y="6627813"/>
            <a:ext cx="669925" cy="769938"/>
          </a:xfrm>
          <a:custGeom>
            <a:avLst/>
            <a:gdLst>
              <a:gd name="T0" fmla="*/ 0 w 422"/>
              <a:gd name="T1" fmla="*/ 120 h 485"/>
              <a:gd name="T2" fmla="*/ 211 w 422"/>
              <a:gd name="T3" fmla="*/ 0 h 485"/>
              <a:gd name="T4" fmla="*/ 422 w 422"/>
              <a:gd name="T5" fmla="*/ 120 h 485"/>
              <a:gd name="T6" fmla="*/ 422 w 422"/>
              <a:gd name="T7" fmla="*/ 364 h 485"/>
              <a:gd name="T8" fmla="*/ 211 w 422"/>
              <a:gd name="T9" fmla="*/ 485 h 485"/>
              <a:gd name="T10" fmla="*/ 0 w 422"/>
              <a:gd name="T11" fmla="*/ 364 h 485"/>
              <a:gd name="T12" fmla="*/ 0 w 422"/>
              <a:gd name="T13" fmla="*/ 120 h 485"/>
            </a:gdLst>
            <a:ahLst/>
            <a:cxnLst>
              <a:cxn ang="0">
                <a:pos x="T0" y="T1"/>
              </a:cxn>
              <a:cxn ang="0">
                <a:pos x="T2" y="T3"/>
              </a:cxn>
              <a:cxn ang="0">
                <a:pos x="T4" y="T5"/>
              </a:cxn>
              <a:cxn ang="0">
                <a:pos x="T6" y="T7"/>
              </a:cxn>
              <a:cxn ang="0">
                <a:pos x="T8" y="T9"/>
              </a:cxn>
              <a:cxn ang="0">
                <a:pos x="T10" y="T11"/>
              </a:cxn>
              <a:cxn ang="0">
                <a:pos x="T12" y="T13"/>
              </a:cxn>
            </a:cxnLst>
            <a:rect l="0" t="0" r="r" b="b"/>
            <a:pathLst>
              <a:path w="422" h="485">
                <a:moveTo>
                  <a:pt x="0" y="120"/>
                </a:moveTo>
                <a:lnTo>
                  <a:pt x="211" y="0"/>
                </a:lnTo>
                <a:lnTo>
                  <a:pt x="422" y="120"/>
                </a:lnTo>
                <a:lnTo>
                  <a:pt x="422" y="364"/>
                </a:lnTo>
                <a:lnTo>
                  <a:pt x="211" y="485"/>
                </a:lnTo>
                <a:lnTo>
                  <a:pt x="0" y="364"/>
                </a:lnTo>
                <a:lnTo>
                  <a:pt x="0" y="120"/>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sp>
        <p:nvSpPr>
          <p:cNvPr id="86" name="Freeform 86"/>
          <p:cNvSpPr>
            <a:spLocks/>
          </p:cNvSpPr>
          <p:nvPr userDrawn="1"/>
        </p:nvSpPr>
        <p:spPr bwMode="auto">
          <a:xfrm>
            <a:off x="11215687" y="6432552"/>
            <a:ext cx="671513" cy="773113"/>
          </a:xfrm>
          <a:custGeom>
            <a:avLst/>
            <a:gdLst>
              <a:gd name="T0" fmla="*/ 0 w 423"/>
              <a:gd name="T1" fmla="*/ 123 h 487"/>
              <a:gd name="T2" fmla="*/ 212 w 423"/>
              <a:gd name="T3" fmla="*/ 0 h 487"/>
              <a:gd name="T4" fmla="*/ 423 w 423"/>
              <a:gd name="T5" fmla="*/ 123 h 487"/>
              <a:gd name="T6" fmla="*/ 423 w 423"/>
              <a:gd name="T7" fmla="*/ 364 h 487"/>
              <a:gd name="T8" fmla="*/ 212 w 423"/>
              <a:gd name="T9" fmla="*/ 487 h 487"/>
              <a:gd name="T10" fmla="*/ 0 w 423"/>
              <a:gd name="T11" fmla="*/ 364 h 487"/>
              <a:gd name="T12" fmla="*/ 0 w 423"/>
              <a:gd name="T13" fmla="*/ 123 h 487"/>
            </a:gdLst>
            <a:ahLst/>
            <a:cxnLst>
              <a:cxn ang="0">
                <a:pos x="T0" y="T1"/>
              </a:cxn>
              <a:cxn ang="0">
                <a:pos x="T2" y="T3"/>
              </a:cxn>
              <a:cxn ang="0">
                <a:pos x="T4" y="T5"/>
              </a:cxn>
              <a:cxn ang="0">
                <a:pos x="T6" y="T7"/>
              </a:cxn>
              <a:cxn ang="0">
                <a:pos x="T8" y="T9"/>
              </a:cxn>
              <a:cxn ang="0">
                <a:pos x="T10" y="T11"/>
              </a:cxn>
              <a:cxn ang="0">
                <a:pos x="T12" y="T13"/>
              </a:cxn>
            </a:cxnLst>
            <a:rect l="0" t="0" r="r" b="b"/>
            <a:pathLst>
              <a:path w="423" h="487">
                <a:moveTo>
                  <a:pt x="0" y="123"/>
                </a:moveTo>
                <a:lnTo>
                  <a:pt x="212" y="0"/>
                </a:lnTo>
                <a:lnTo>
                  <a:pt x="423" y="123"/>
                </a:lnTo>
                <a:lnTo>
                  <a:pt x="423" y="364"/>
                </a:lnTo>
                <a:lnTo>
                  <a:pt x="212" y="487"/>
                </a:lnTo>
                <a:lnTo>
                  <a:pt x="0" y="364"/>
                </a:lnTo>
                <a:lnTo>
                  <a:pt x="0" y="123"/>
                </a:lnTo>
                <a:close/>
              </a:path>
            </a:pathLst>
          </a:custGeom>
          <a:noFill/>
          <a:ln w="6350" cap="flat">
            <a:solidFill>
              <a:srgbClr val="CD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lt-LT" sz="1801"/>
          </a:p>
        </p:txBody>
      </p:sp>
      <p:grpSp>
        <p:nvGrpSpPr>
          <p:cNvPr id="87" name="Group 86"/>
          <p:cNvGrpSpPr/>
          <p:nvPr userDrawn="1"/>
        </p:nvGrpSpPr>
        <p:grpSpPr>
          <a:xfrm>
            <a:off x="10552016" y="4700014"/>
            <a:ext cx="1332000" cy="1539554"/>
            <a:chOff x="10552016" y="4516658"/>
            <a:chExt cx="1332000" cy="1539554"/>
          </a:xfrm>
        </p:grpSpPr>
        <p:sp>
          <p:nvSpPr>
            <p:cNvPr id="88" name="Hexagon 87"/>
            <p:cNvSpPr/>
            <p:nvPr userDrawn="1"/>
          </p:nvSpPr>
          <p:spPr>
            <a:xfrm rot="5400000">
              <a:off x="10448239" y="4620435"/>
              <a:ext cx="1539554" cy="1332000"/>
            </a:xfrm>
            <a:prstGeom prst="hexagon">
              <a:avLst>
                <a:gd name="adj" fmla="val 29199"/>
                <a:gd name="vf" fmla="val 115470"/>
              </a:avLst>
            </a:prstGeom>
            <a:solidFill>
              <a:schemeClr val="bg1"/>
            </a:solidFill>
            <a:ln w="19050">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sz="1801">
                <a:solidFill>
                  <a:srgbClr val="F3F6F9"/>
                </a:solidFill>
              </a:endParaRPr>
            </a:p>
          </p:txBody>
        </p:sp>
        <p:pic>
          <p:nvPicPr>
            <p:cNvPr id="89" name="Picture 8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6081" y="4960008"/>
              <a:ext cx="923870" cy="652854"/>
            </a:xfrm>
            <a:prstGeom prst="rect">
              <a:avLst/>
            </a:prstGeom>
          </p:spPr>
        </p:pic>
      </p:grpSp>
    </p:spTree>
    <p:extLst>
      <p:ext uri="{BB962C8B-B14F-4D97-AF65-F5344CB8AC3E}">
        <p14:creationId xmlns:p14="http://schemas.microsoft.com/office/powerpoint/2010/main" val="3633344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C5EEF-0C6D-4995-A4A9-6C5A2A72571B}" type="datetimeFigureOut">
              <a:rPr lang="lt-LT" smtClean="0"/>
              <a:t>2024-09-13</a:t>
            </a:fld>
            <a:endParaRPr lang="lt-LT"/>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1BB25-8936-4557-A7FE-979ABE58DC80}"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4" r:id="rId3"/>
    <p:sldLayoutId id="2147483675" r:id="rId4"/>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t-LT"/>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tar.lt/portal/lt/legalAct/5fab3080834a11e3a89fd7598ca5c9ab/IMwcMRtLg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675" y="1409810"/>
            <a:ext cx="8971808" cy="2039972"/>
          </a:xfrm>
        </p:spPr>
        <p:txBody>
          <a:bodyPr>
            <a:normAutofit/>
          </a:bodyPr>
          <a:lstStyle/>
          <a:p>
            <a:r>
              <a:rPr lang="lt-LT" b="1" dirty="0"/>
              <a:t>Modernizuota TPDRIS ir TPDR</a:t>
            </a:r>
          </a:p>
        </p:txBody>
      </p:sp>
      <p:pic>
        <p:nvPicPr>
          <p:cNvPr id="1121" name="Picture 97">
            <a:extLst>
              <a:ext uri="{FF2B5EF4-FFF2-40B4-BE49-F238E27FC236}">
                <a16:creationId xmlns:a16="http://schemas.microsoft.com/office/drawing/2014/main" id="{D7639C2B-ADBE-46F7-845F-0721229495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34" y="329063"/>
            <a:ext cx="2926082" cy="137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5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480DAA-D586-BF44-61F5-1998164AD176}"/>
              </a:ext>
            </a:extLst>
          </p:cNvPr>
          <p:cNvPicPr>
            <a:picLocks noChangeAspect="1"/>
          </p:cNvPicPr>
          <p:nvPr/>
        </p:nvPicPr>
        <p:blipFill>
          <a:blip r:embed="rId2"/>
          <a:stretch>
            <a:fillRect/>
          </a:stretch>
        </p:blipFill>
        <p:spPr>
          <a:xfrm>
            <a:off x="5826195" y="2543196"/>
            <a:ext cx="5682918" cy="4113241"/>
          </a:xfrm>
          <a:prstGeom prst="rect">
            <a:avLst/>
          </a:prstGeom>
        </p:spPr>
      </p:pic>
      <p:sp>
        <p:nvSpPr>
          <p:cNvPr id="2" name="Title 1">
            <a:extLst>
              <a:ext uri="{FF2B5EF4-FFF2-40B4-BE49-F238E27FC236}">
                <a16:creationId xmlns:a16="http://schemas.microsoft.com/office/drawing/2014/main" id="{372202BE-9C97-FE04-517A-DFD12BDB5923}"/>
              </a:ext>
            </a:extLst>
          </p:cNvPr>
          <p:cNvSpPr>
            <a:spLocks noGrp="1"/>
          </p:cNvSpPr>
          <p:nvPr>
            <p:ph type="title"/>
          </p:nvPr>
        </p:nvSpPr>
        <p:spPr>
          <a:xfrm>
            <a:off x="298899" y="246538"/>
            <a:ext cx="5256327" cy="687527"/>
          </a:xfrm>
        </p:spPr>
        <p:txBody>
          <a:bodyPr/>
          <a:lstStyle/>
          <a:p>
            <a:r>
              <a:rPr lang="lt-LT" dirty="0"/>
              <a:t>DWG ypatumai</a:t>
            </a:r>
          </a:p>
        </p:txBody>
      </p:sp>
      <p:sp>
        <p:nvSpPr>
          <p:cNvPr id="4" name="Content Placeholder 2">
            <a:extLst>
              <a:ext uri="{FF2B5EF4-FFF2-40B4-BE49-F238E27FC236}">
                <a16:creationId xmlns:a16="http://schemas.microsoft.com/office/drawing/2014/main" id="{93D747BB-4AE5-112D-22B5-C107BE54E27F}"/>
              </a:ext>
            </a:extLst>
          </p:cNvPr>
          <p:cNvSpPr txBox="1">
            <a:spLocks/>
          </p:cNvSpPr>
          <p:nvPr/>
        </p:nvSpPr>
        <p:spPr>
          <a:xfrm>
            <a:off x="7920158" y="3017443"/>
            <a:ext cx="3239455" cy="1298919"/>
          </a:xfrm>
          <a:prstGeom prst="rect">
            <a:avLst/>
          </a:prstGeom>
        </p:spPr>
        <p:txBody>
          <a:bodyPr vert="horz" lIns="91440" tIns="45720" rIns="91440" bIns="45720" rtlCol="0">
            <a:normAutofit fontScale="77500" lnSpcReduction="20000"/>
          </a:bodyPr>
          <a:lstStyle>
            <a:lvl1pPr indent="0">
              <a:lnSpc>
                <a:spcPct val="90000"/>
              </a:lnSpc>
              <a:spcBef>
                <a:spcPts val="1000"/>
              </a:spcBef>
              <a:buFont typeface="Arial" panose="020B0604020202020204" pitchFamily="34" charset="0"/>
              <a:buNone/>
              <a:defRPr sz="2800">
                <a:solidFill>
                  <a:srgbClr val="FF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Courier New" panose="02070309020205020404" pitchFamily="49" charset="0"/>
              <a:buChar char="o"/>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lt-LT" dirty="0"/>
              <a:t>Jeigu plotas turi skylę – ploto ir skylės kontūrai  turi būti sugrupuoti, skylė turi pilnai patekti į ploto vidų</a:t>
            </a:r>
          </a:p>
        </p:txBody>
      </p:sp>
      <p:sp>
        <p:nvSpPr>
          <p:cNvPr id="5" name="Content Placeholder 2">
            <a:extLst>
              <a:ext uri="{FF2B5EF4-FFF2-40B4-BE49-F238E27FC236}">
                <a16:creationId xmlns:a16="http://schemas.microsoft.com/office/drawing/2014/main" id="{BB8BDEA0-93BB-1AC1-D684-6A2445CD71F3}"/>
              </a:ext>
            </a:extLst>
          </p:cNvPr>
          <p:cNvSpPr txBox="1">
            <a:spLocks/>
          </p:cNvSpPr>
          <p:nvPr/>
        </p:nvSpPr>
        <p:spPr>
          <a:xfrm>
            <a:off x="212938" y="952647"/>
            <a:ext cx="5428247" cy="966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t>Plotinis objektas yra uždara linija (</a:t>
            </a:r>
            <a:r>
              <a:rPr lang="lt-LT" sz="2400" dirty="0" err="1"/>
              <a:t>closed</a:t>
            </a:r>
            <a:r>
              <a:rPr lang="lt-LT" sz="2400" dirty="0"/>
              <a:t> </a:t>
            </a:r>
            <a:r>
              <a:rPr lang="lt-LT" sz="2400" dirty="0" err="1"/>
              <a:t>Polyline</a:t>
            </a:r>
            <a:r>
              <a:rPr lang="lt-LT" sz="2400" dirty="0"/>
              <a:t>)</a:t>
            </a:r>
          </a:p>
        </p:txBody>
      </p:sp>
      <p:sp>
        <p:nvSpPr>
          <p:cNvPr id="6" name="Content Placeholder 2">
            <a:extLst>
              <a:ext uri="{FF2B5EF4-FFF2-40B4-BE49-F238E27FC236}">
                <a16:creationId xmlns:a16="http://schemas.microsoft.com/office/drawing/2014/main" id="{29E29C43-5B46-1035-CC20-A0E6D5E6B3CA}"/>
              </a:ext>
            </a:extLst>
          </p:cNvPr>
          <p:cNvSpPr txBox="1">
            <a:spLocks/>
          </p:cNvSpPr>
          <p:nvPr/>
        </p:nvSpPr>
        <p:spPr>
          <a:xfrm>
            <a:off x="5698819" y="945265"/>
            <a:ext cx="4442677" cy="1326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t>Objektas turi būti korektiškame sluoksnyje pagal specifikaciją (</a:t>
            </a:r>
            <a:r>
              <a:rPr lang="lt-LT" sz="2400" dirty="0" err="1"/>
              <a:t>Layer</a:t>
            </a:r>
            <a:r>
              <a:rPr lang="lt-LT" sz="2400" dirty="0"/>
              <a:t>)</a:t>
            </a:r>
          </a:p>
          <a:p>
            <a:pPr marL="0" indent="0">
              <a:buFont typeface="Arial" panose="020B0604020202020204" pitchFamily="34" charset="0"/>
              <a:buNone/>
            </a:pPr>
            <a:endParaRPr lang="lt-LT" sz="2400" dirty="0"/>
          </a:p>
        </p:txBody>
      </p:sp>
      <p:pic>
        <p:nvPicPr>
          <p:cNvPr id="8" name="Picture 7">
            <a:extLst>
              <a:ext uri="{FF2B5EF4-FFF2-40B4-BE49-F238E27FC236}">
                <a16:creationId xmlns:a16="http://schemas.microsoft.com/office/drawing/2014/main" id="{FCD5636C-70DE-B612-A1E5-4163F189E8B6}"/>
              </a:ext>
            </a:extLst>
          </p:cNvPr>
          <p:cNvPicPr>
            <a:picLocks noChangeAspect="1"/>
          </p:cNvPicPr>
          <p:nvPr/>
        </p:nvPicPr>
        <p:blipFill>
          <a:blip r:embed="rId3"/>
          <a:stretch>
            <a:fillRect/>
          </a:stretch>
        </p:blipFill>
        <p:spPr>
          <a:xfrm>
            <a:off x="237399" y="2543197"/>
            <a:ext cx="5551248" cy="4113241"/>
          </a:xfrm>
          <a:prstGeom prst="rect">
            <a:avLst/>
          </a:prstGeom>
        </p:spPr>
      </p:pic>
      <p:pic>
        <p:nvPicPr>
          <p:cNvPr id="10" name="Picture 9">
            <a:extLst>
              <a:ext uri="{FF2B5EF4-FFF2-40B4-BE49-F238E27FC236}">
                <a16:creationId xmlns:a16="http://schemas.microsoft.com/office/drawing/2014/main" id="{F1BC7B1D-5713-4557-1859-73BFA23BCFD2}"/>
              </a:ext>
            </a:extLst>
          </p:cNvPr>
          <p:cNvPicPr>
            <a:picLocks noChangeAspect="1"/>
          </p:cNvPicPr>
          <p:nvPr/>
        </p:nvPicPr>
        <p:blipFill>
          <a:blip r:embed="rId4"/>
          <a:stretch>
            <a:fillRect/>
          </a:stretch>
        </p:blipFill>
        <p:spPr>
          <a:xfrm>
            <a:off x="9938650" y="151363"/>
            <a:ext cx="1657581" cy="1886213"/>
          </a:xfrm>
          <a:prstGeom prst="rect">
            <a:avLst/>
          </a:prstGeom>
        </p:spPr>
      </p:pic>
      <p:sp>
        <p:nvSpPr>
          <p:cNvPr id="3" name="Content Placeholder 2">
            <a:extLst>
              <a:ext uri="{FF2B5EF4-FFF2-40B4-BE49-F238E27FC236}">
                <a16:creationId xmlns:a16="http://schemas.microsoft.com/office/drawing/2014/main" id="{8768403A-C9A5-DBEE-BBDF-81C95FEB75E0}"/>
              </a:ext>
            </a:extLst>
          </p:cNvPr>
          <p:cNvSpPr>
            <a:spLocks noGrp="1"/>
          </p:cNvSpPr>
          <p:nvPr>
            <p:ph sz="half" idx="1"/>
          </p:nvPr>
        </p:nvSpPr>
        <p:spPr>
          <a:xfrm>
            <a:off x="2942721" y="3086647"/>
            <a:ext cx="2883474" cy="1229716"/>
          </a:xfrm>
        </p:spPr>
        <p:txBody>
          <a:bodyPr>
            <a:normAutofit fontScale="85000" lnSpcReduction="20000"/>
          </a:bodyPr>
          <a:lstStyle/>
          <a:p>
            <a:pPr marL="0" indent="0">
              <a:buNone/>
            </a:pPr>
            <a:r>
              <a:rPr lang="lt-LT" dirty="0">
                <a:solidFill>
                  <a:srgbClr val="FF0000"/>
                </a:solidFill>
              </a:rPr>
              <a:t>Jeigu objektą sudaro kelios dalys, jos turi būti sugrupuotos (komanda GROUP)</a:t>
            </a:r>
          </a:p>
          <a:p>
            <a:pPr marL="0" indent="0">
              <a:buNone/>
            </a:pPr>
            <a:endParaRPr lang="lt-LT" dirty="0">
              <a:solidFill>
                <a:srgbClr val="FF0000"/>
              </a:solidFill>
            </a:endParaRPr>
          </a:p>
        </p:txBody>
      </p:sp>
      <p:cxnSp>
        <p:nvCxnSpPr>
          <p:cNvPr id="14" name="Straight Connector 13">
            <a:extLst>
              <a:ext uri="{FF2B5EF4-FFF2-40B4-BE49-F238E27FC236}">
                <a16:creationId xmlns:a16="http://schemas.microsoft.com/office/drawing/2014/main" id="{0D993E9A-7147-D16A-664F-D841333D94EC}"/>
              </a:ext>
            </a:extLst>
          </p:cNvPr>
          <p:cNvCxnSpPr/>
          <p:nvPr/>
        </p:nvCxnSpPr>
        <p:spPr>
          <a:xfrm>
            <a:off x="2200656" y="5023104"/>
            <a:ext cx="6705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396BBD-9ED3-22FA-D119-5C33FF69C410}"/>
              </a:ext>
            </a:extLst>
          </p:cNvPr>
          <p:cNvCxnSpPr/>
          <p:nvPr/>
        </p:nvCxnSpPr>
        <p:spPr>
          <a:xfrm>
            <a:off x="7705344" y="4907280"/>
            <a:ext cx="6705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E7511B-DD76-6515-5870-FFE6132ED99F}"/>
              </a:ext>
            </a:extLst>
          </p:cNvPr>
          <p:cNvCxnSpPr>
            <a:cxnSpLocks/>
          </p:cNvCxnSpPr>
          <p:nvPr/>
        </p:nvCxnSpPr>
        <p:spPr>
          <a:xfrm flipH="1" flipV="1">
            <a:off x="1869440" y="3942080"/>
            <a:ext cx="570306" cy="883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649D18-2EAF-0848-2F3D-36219D0FB06C}"/>
              </a:ext>
            </a:extLst>
          </p:cNvPr>
          <p:cNvCxnSpPr>
            <a:cxnSpLocks/>
          </p:cNvCxnSpPr>
          <p:nvPr/>
        </p:nvCxnSpPr>
        <p:spPr>
          <a:xfrm flipH="1" flipV="1">
            <a:off x="2479040" y="3159760"/>
            <a:ext cx="114181" cy="1666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CCAB9D-0127-5379-D071-39E70653E382}"/>
              </a:ext>
            </a:extLst>
          </p:cNvPr>
          <p:cNvCxnSpPr>
            <a:cxnSpLocks/>
          </p:cNvCxnSpPr>
          <p:nvPr/>
        </p:nvCxnSpPr>
        <p:spPr>
          <a:xfrm flipH="1" flipV="1">
            <a:off x="6252328" y="3942080"/>
            <a:ext cx="1073032" cy="782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AFBA35-9854-E1F8-481A-4E2885C046A7}"/>
              </a:ext>
            </a:extLst>
          </p:cNvPr>
          <p:cNvCxnSpPr>
            <a:cxnSpLocks/>
          </p:cNvCxnSpPr>
          <p:nvPr/>
        </p:nvCxnSpPr>
        <p:spPr>
          <a:xfrm flipH="1" flipV="1">
            <a:off x="6565289" y="3835400"/>
            <a:ext cx="851894" cy="889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60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0C23-E616-84FA-16F6-BE8587AB860A}"/>
              </a:ext>
            </a:extLst>
          </p:cNvPr>
          <p:cNvSpPr>
            <a:spLocks noGrp="1"/>
          </p:cNvSpPr>
          <p:nvPr>
            <p:ph type="title"/>
          </p:nvPr>
        </p:nvSpPr>
        <p:spPr/>
        <p:txBody>
          <a:bodyPr/>
          <a:lstStyle/>
          <a:p>
            <a:r>
              <a:rPr lang="lt-LT" dirty="0"/>
              <a:t>Statybos zona</a:t>
            </a:r>
          </a:p>
        </p:txBody>
      </p:sp>
      <p:sp>
        <p:nvSpPr>
          <p:cNvPr id="3" name="Content Placeholder 2">
            <a:extLst>
              <a:ext uri="{FF2B5EF4-FFF2-40B4-BE49-F238E27FC236}">
                <a16:creationId xmlns:a16="http://schemas.microsoft.com/office/drawing/2014/main" id="{146C6162-74D3-FB24-A996-405CF9993E29}"/>
              </a:ext>
            </a:extLst>
          </p:cNvPr>
          <p:cNvSpPr>
            <a:spLocks noGrp="1"/>
          </p:cNvSpPr>
          <p:nvPr>
            <p:ph sz="half" idx="1"/>
          </p:nvPr>
        </p:nvSpPr>
        <p:spPr>
          <a:xfrm>
            <a:off x="918475" y="1579036"/>
            <a:ext cx="4961206" cy="4836309"/>
          </a:xfrm>
        </p:spPr>
        <p:txBody>
          <a:bodyPr/>
          <a:lstStyle/>
          <a:p>
            <a:r>
              <a:rPr lang="lt-LT" dirty="0"/>
              <a:t>Statybos zona (</a:t>
            </a:r>
            <a:r>
              <a:rPr lang="lt-LT" dirty="0" err="1"/>
              <a:t>dp_stat_z</a:t>
            </a:r>
            <a:r>
              <a:rPr lang="lt-LT" dirty="0"/>
              <a:t>) turi </a:t>
            </a:r>
            <a:r>
              <a:rPr lang="lt-LT" b="1" dirty="0"/>
              <a:t>tik atributą Numeris</a:t>
            </a:r>
          </a:p>
          <a:p>
            <a:r>
              <a:rPr lang="lt-LT" dirty="0"/>
              <a:t>Užstatymo parametrai nurodomi </a:t>
            </a:r>
            <a:r>
              <a:rPr lang="lt-LT" b="1" dirty="0"/>
              <a:t>teritorijos  naudojimo </a:t>
            </a:r>
            <a:r>
              <a:rPr lang="lt-LT" b="1" dirty="0" err="1"/>
              <a:t>reglamen</a:t>
            </a:r>
            <a:r>
              <a:rPr lang="en-US" b="1" dirty="0"/>
              <a:t>t</a:t>
            </a:r>
            <a:r>
              <a:rPr lang="lt-LT" b="1" dirty="0"/>
              <a:t>ų </a:t>
            </a:r>
            <a:r>
              <a:rPr lang="lt-LT" dirty="0"/>
              <a:t>plotiniame sluoksnyje </a:t>
            </a:r>
            <a:r>
              <a:rPr lang="lt-LT" b="1" dirty="0"/>
              <a:t>(</a:t>
            </a:r>
            <a:r>
              <a:rPr lang="lt-LT" b="1" dirty="0" err="1"/>
              <a:t>dp_reglam_z</a:t>
            </a:r>
            <a:r>
              <a:rPr lang="lt-LT" b="1" dirty="0"/>
              <a:t>) </a:t>
            </a:r>
          </a:p>
          <a:p>
            <a:r>
              <a:rPr lang="lt-LT" dirty="0"/>
              <a:t>Norint nurodyti skirtingus užstatymo parametrus, reikia</a:t>
            </a:r>
            <a:r>
              <a:rPr lang="lt-LT" b="1" dirty="0"/>
              <a:t> formuoti skirtingas </a:t>
            </a:r>
            <a:r>
              <a:rPr lang="lt-LT" b="1" dirty="0" err="1"/>
              <a:t>reglam</a:t>
            </a:r>
            <a:r>
              <a:rPr lang="en-US" b="1" dirty="0" err="1"/>
              <a:t>en</a:t>
            </a:r>
            <a:r>
              <a:rPr lang="lt-LT" b="1" dirty="0"/>
              <a:t>tų teritorijas.</a:t>
            </a:r>
          </a:p>
        </p:txBody>
      </p:sp>
      <p:pic>
        <p:nvPicPr>
          <p:cNvPr id="10" name="Picture 9">
            <a:extLst>
              <a:ext uri="{FF2B5EF4-FFF2-40B4-BE49-F238E27FC236}">
                <a16:creationId xmlns:a16="http://schemas.microsoft.com/office/drawing/2014/main" id="{DD58B710-C81A-D637-3D0E-709FF55083B1}"/>
              </a:ext>
            </a:extLst>
          </p:cNvPr>
          <p:cNvPicPr>
            <a:picLocks noChangeAspect="1"/>
          </p:cNvPicPr>
          <p:nvPr/>
        </p:nvPicPr>
        <p:blipFill>
          <a:blip r:embed="rId2"/>
          <a:stretch>
            <a:fillRect/>
          </a:stretch>
        </p:blipFill>
        <p:spPr>
          <a:xfrm>
            <a:off x="6179145" y="104534"/>
            <a:ext cx="5741469" cy="1920911"/>
          </a:xfrm>
          <a:prstGeom prst="rect">
            <a:avLst/>
          </a:prstGeom>
        </p:spPr>
      </p:pic>
      <p:pic>
        <p:nvPicPr>
          <p:cNvPr id="12" name="Picture 11">
            <a:extLst>
              <a:ext uri="{FF2B5EF4-FFF2-40B4-BE49-F238E27FC236}">
                <a16:creationId xmlns:a16="http://schemas.microsoft.com/office/drawing/2014/main" id="{D7780890-DF31-A545-37C7-4B6A7D70CD78}"/>
              </a:ext>
            </a:extLst>
          </p:cNvPr>
          <p:cNvPicPr>
            <a:picLocks noChangeAspect="1"/>
          </p:cNvPicPr>
          <p:nvPr/>
        </p:nvPicPr>
        <p:blipFill>
          <a:blip r:embed="rId3"/>
          <a:stretch>
            <a:fillRect/>
          </a:stretch>
        </p:blipFill>
        <p:spPr>
          <a:xfrm>
            <a:off x="6179145" y="2015613"/>
            <a:ext cx="5755329" cy="4168878"/>
          </a:xfrm>
          <a:prstGeom prst="rect">
            <a:avLst/>
          </a:prstGeom>
        </p:spPr>
      </p:pic>
      <p:sp>
        <p:nvSpPr>
          <p:cNvPr id="13" name="Rectangle 12">
            <a:extLst>
              <a:ext uri="{FF2B5EF4-FFF2-40B4-BE49-F238E27FC236}">
                <a16:creationId xmlns:a16="http://schemas.microsoft.com/office/drawing/2014/main" id="{1F3865B1-68C8-4DE6-EC3F-D33CCF289CBD}"/>
              </a:ext>
            </a:extLst>
          </p:cNvPr>
          <p:cNvSpPr/>
          <p:nvPr/>
        </p:nvSpPr>
        <p:spPr>
          <a:xfrm>
            <a:off x="8268929" y="2015613"/>
            <a:ext cx="3726830" cy="29791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2065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6134-83DC-FC33-14D4-9217CB6F762D}"/>
              </a:ext>
            </a:extLst>
          </p:cNvPr>
          <p:cNvSpPr>
            <a:spLocks noGrp="1"/>
          </p:cNvSpPr>
          <p:nvPr>
            <p:ph type="title"/>
          </p:nvPr>
        </p:nvSpPr>
        <p:spPr>
          <a:xfrm>
            <a:off x="640081" y="304603"/>
            <a:ext cx="6451600" cy="966057"/>
          </a:xfrm>
        </p:spPr>
        <p:txBody>
          <a:bodyPr>
            <a:normAutofit fontScale="90000"/>
          </a:bodyPr>
          <a:lstStyle/>
          <a:p>
            <a:r>
              <a:rPr lang="lt-LT" dirty="0"/>
              <a:t>Brėžinių įkėlimas:</a:t>
            </a:r>
            <a:br>
              <a:rPr lang="lt-LT" dirty="0"/>
            </a:br>
            <a:r>
              <a:rPr lang="lt-LT" dirty="0"/>
              <a:t>nekoordinuotas brėžinys</a:t>
            </a:r>
          </a:p>
        </p:txBody>
      </p:sp>
      <p:sp>
        <p:nvSpPr>
          <p:cNvPr id="3" name="Content Placeholder 2">
            <a:extLst>
              <a:ext uri="{FF2B5EF4-FFF2-40B4-BE49-F238E27FC236}">
                <a16:creationId xmlns:a16="http://schemas.microsoft.com/office/drawing/2014/main" id="{B0E28B8A-B352-C84E-CAB4-CD0C564551D6}"/>
              </a:ext>
            </a:extLst>
          </p:cNvPr>
          <p:cNvSpPr>
            <a:spLocks noGrp="1"/>
          </p:cNvSpPr>
          <p:nvPr>
            <p:ph sz="half" idx="1"/>
          </p:nvPr>
        </p:nvSpPr>
        <p:spPr>
          <a:xfrm>
            <a:off x="501569" y="1471335"/>
            <a:ext cx="5375909" cy="2637321"/>
          </a:xfrm>
        </p:spPr>
        <p:txBody>
          <a:bodyPr>
            <a:normAutofit fontScale="70000" lnSpcReduction="20000"/>
          </a:bodyPr>
          <a:lstStyle/>
          <a:p>
            <a:pPr marL="342900" lvl="0" indent="-342900" algn="just">
              <a:lnSpc>
                <a:spcPct val="110000"/>
              </a:lnSpc>
              <a:spcBef>
                <a:spcPts val="600"/>
              </a:spcBef>
              <a:buFont typeface="+mj-lt"/>
              <a:buAutoNum type="arabicPeriod"/>
            </a:pPr>
            <a:r>
              <a:rPr lang="lt-LT" sz="1800" dirty="0">
                <a:effectLst/>
                <a:latin typeface="Calibri" panose="020F0502020204030204" pitchFamily="34" charset="0"/>
                <a:ea typeface="SimSun" panose="02010600030101010101" pitchFamily="2" charset="-122"/>
                <a:cs typeface="Tahoma" panose="020B0604030504040204" pitchFamily="34" charset="0"/>
              </a:rPr>
              <a:t>Brėžinio lapo failo įkėlimo metu nustatoma, kad pateiktas failas yra nekoordinuotas ir jo negalima įkelti į sistemą. Pateikiamas įspėjimas „Įkeltas brėžinys yra nekoordinuotas“.</a:t>
            </a:r>
          </a:p>
          <a:p>
            <a:pPr marL="342900" lvl="0" indent="-342900" algn="just">
              <a:lnSpc>
                <a:spcPct val="110000"/>
              </a:lnSpc>
              <a:buFont typeface="+mj-lt"/>
              <a:buAutoNum type="arabicPeriod"/>
            </a:pPr>
            <a:r>
              <a:rPr lang="lt-LT" sz="1800" dirty="0">
                <a:effectLst/>
                <a:latin typeface="Calibri" panose="020F0502020204030204" pitchFamily="34" charset="0"/>
                <a:ea typeface="SimSun" panose="02010600030101010101" pitchFamily="2" charset="-122"/>
                <a:cs typeface="Tahoma" panose="020B0604030504040204" pitchFamily="34" charset="0"/>
              </a:rPr>
              <a:t>Naudotojas pasirenka “Nurodyti koordinačių poras”. Bus atvertas koordinačių porų nurodymo valdiklis. Automatiškai sukuriamos koordinačių poros brėžinyje ir žemėlapyje. </a:t>
            </a:r>
          </a:p>
          <a:p>
            <a:pPr marL="342900" lvl="0" indent="-342900" algn="just">
              <a:lnSpc>
                <a:spcPct val="110000"/>
              </a:lnSpc>
              <a:buFont typeface="+mj-lt"/>
              <a:buAutoNum type="arabicPeriod"/>
            </a:pPr>
            <a:r>
              <a:rPr lang="lt-LT" sz="1800" dirty="0">
                <a:effectLst/>
                <a:latin typeface="Calibri" panose="020F0502020204030204" pitchFamily="34" charset="0"/>
                <a:ea typeface="SimSun" panose="02010600030101010101" pitchFamily="2" charset="-122"/>
                <a:cs typeface="Tahoma" panose="020B0604030504040204" pitchFamily="34" charset="0"/>
              </a:rPr>
              <a:t>Srityje „Brėžinys“ naudotojas turi patalpinti taškų žymeklius į tokias vietas, kurios yra aiškiai atpažįstamos žemėlapyje. Koordinačių žymeklius reikia „nunešti“ į  reikalingą brėžinio vietą. </a:t>
            </a:r>
          </a:p>
          <a:p>
            <a:pPr marL="342900" lvl="0" indent="-342900" algn="just">
              <a:lnSpc>
                <a:spcPct val="110000"/>
              </a:lnSpc>
              <a:spcAft>
                <a:spcPts val="1000"/>
              </a:spcAft>
              <a:buFont typeface="+mj-lt"/>
              <a:buAutoNum type="arabicPeriod"/>
            </a:pPr>
            <a:r>
              <a:rPr lang="lt-LT" sz="1800" dirty="0">
                <a:effectLst/>
                <a:latin typeface="Calibri" panose="020F0502020204030204" pitchFamily="34" charset="0"/>
                <a:ea typeface="SimSun" panose="02010600030101010101" pitchFamily="2" charset="-122"/>
                <a:cs typeface="Tahoma" panose="020B0604030504040204" pitchFamily="34" charset="0"/>
              </a:rPr>
              <a:t>Srityje „Žemėlapis“ naudotojas turi patalpinti koordinačių žymeklius į žemėlapio vietas, atitinkančias nurodytą taško vietą brėžinyje. Naudotojas gali „nunešti“ tašką į atitinkamą vietą žemėlapyje</a:t>
            </a:r>
          </a:p>
        </p:txBody>
      </p:sp>
      <p:pic>
        <p:nvPicPr>
          <p:cNvPr id="6" name="Picture 5" descr="A screenshot of a map&#10;&#10;Description automatically generated">
            <a:extLst>
              <a:ext uri="{FF2B5EF4-FFF2-40B4-BE49-F238E27FC236}">
                <a16:creationId xmlns:a16="http://schemas.microsoft.com/office/drawing/2014/main" id="{23D6B472-1FAC-A56C-32FC-06BE11AA37DC}"/>
              </a:ext>
            </a:extLst>
          </p:cNvPr>
          <p:cNvPicPr>
            <a:picLocks noChangeAspect="1"/>
          </p:cNvPicPr>
          <p:nvPr/>
        </p:nvPicPr>
        <p:blipFill>
          <a:blip r:embed="rId2"/>
          <a:stretch>
            <a:fillRect/>
          </a:stretch>
        </p:blipFill>
        <p:spPr>
          <a:xfrm>
            <a:off x="6470650" y="287159"/>
            <a:ext cx="3833556" cy="1918480"/>
          </a:xfrm>
          <a:prstGeom prst="rect">
            <a:avLst/>
          </a:prstGeom>
          <a:ln w="3175">
            <a:solidFill>
              <a:schemeClr val="tx1"/>
            </a:solidFill>
          </a:ln>
        </p:spPr>
      </p:pic>
      <p:pic>
        <p:nvPicPr>
          <p:cNvPr id="7" name="Picture 6" descr="A screenshot of a map&#10;&#10;Description automatically generated">
            <a:extLst>
              <a:ext uri="{FF2B5EF4-FFF2-40B4-BE49-F238E27FC236}">
                <a16:creationId xmlns:a16="http://schemas.microsoft.com/office/drawing/2014/main" id="{CEF66A95-71EE-F6A1-7433-9302E62E0298}"/>
              </a:ext>
            </a:extLst>
          </p:cNvPr>
          <p:cNvPicPr>
            <a:picLocks noChangeAspect="1"/>
          </p:cNvPicPr>
          <p:nvPr/>
        </p:nvPicPr>
        <p:blipFill>
          <a:blip r:embed="rId3"/>
          <a:stretch>
            <a:fillRect/>
          </a:stretch>
        </p:blipFill>
        <p:spPr>
          <a:xfrm>
            <a:off x="6391991" y="4352845"/>
            <a:ext cx="3912215" cy="2333089"/>
          </a:xfrm>
          <a:prstGeom prst="rect">
            <a:avLst/>
          </a:prstGeom>
          <a:ln w="3175">
            <a:solidFill>
              <a:schemeClr val="tx1"/>
            </a:solidFill>
          </a:ln>
        </p:spPr>
      </p:pic>
      <p:pic>
        <p:nvPicPr>
          <p:cNvPr id="9" name="Picture 8">
            <a:extLst>
              <a:ext uri="{FF2B5EF4-FFF2-40B4-BE49-F238E27FC236}">
                <a16:creationId xmlns:a16="http://schemas.microsoft.com/office/drawing/2014/main" id="{0F664598-ED0B-2FF8-2850-B065E7585B79}"/>
              </a:ext>
            </a:extLst>
          </p:cNvPr>
          <p:cNvPicPr>
            <a:picLocks noChangeAspect="1"/>
          </p:cNvPicPr>
          <p:nvPr/>
        </p:nvPicPr>
        <p:blipFill>
          <a:blip r:embed="rId4"/>
          <a:stretch>
            <a:fillRect/>
          </a:stretch>
        </p:blipFill>
        <p:spPr>
          <a:xfrm>
            <a:off x="8518093" y="1839606"/>
            <a:ext cx="3172338" cy="2637321"/>
          </a:xfrm>
          <a:prstGeom prst="rect">
            <a:avLst/>
          </a:prstGeom>
        </p:spPr>
      </p:pic>
      <p:sp>
        <p:nvSpPr>
          <p:cNvPr id="10" name="Content Placeholder 2">
            <a:extLst>
              <a:ext uri="{FF2B5EF4-FFF2-40B4-BE49-F238E27FC236}">
                <a16:creationId xmlns:a16="http://schemas.microsoft.com/office/drawing/2014/main" id="{C33835D3-992D-133C-AF2D-F68E16518B56}"/>
              </a:ext>
            </a:extLst>
          </p:cNvPr>
          <p:cNvSpPr txBox="1">
            <a:spLocks/>
          </p:cNvSpPr>
          <p:nvPr/>
        </p:nvSpPr>
        <p:spPr>
          <a:xfrm>
            <a:off x="384772" y="4208205"/>
            <a:ext cx="5375909" cy="24777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buNone/>
            </a:pPr>
            <a:r>
              <a:rPr lang="lt-LT" sz="1800" b="1" u="sng" dirty="0">
                <a:solidFill>
                  <a:srgbClr val="C00000"/>
                </a:solidFill>
                <a:latin typeface="Calibri" panose="020F0502020204030204" pitchFamily="34" charset="0"/>
                <a:ea typeface="SimSun" panose="02010600030101010101" pitchFamily="2" charset="-122"/>
                <a:cs typeface="Tahoma" panose="020B0604030504040204" pitchFamily="34" charset="0"/>
              </a:rPr>
              <a:t>Specifiniai atvejai:</a:t>
            </a:r>
          </a:p>
          <a:p>
            <a:pPr algn="just">
              <a:lnSpc>
                <a:spcPct val="110000"/>
              </a:lnSpc>
              <a:spcBef>
                <a:spcPts val="600"/>
              </a:spcBef>
            </a:pPr>
            <a:r>
              <a:rPr lang="lt-LT" sz="1800" b="1" dirty="0">
                <a:solidFill>
                  <a:srgbClr val="C00000"/>
                </a:solidFill>
                <a:latin typeface="Calibri" panose="020F0502020204030204" pitchFamily="34" charset="0"/>
                <a:ea typeface="SimSun" panose="02010600030101010101" pitchFamily="2" charset="-122"/>
                <a:cs typeface="Tahoma" panose="020B0604030504040204" pitchFamily="34" charset="0"/>
              </a:rPr>
              <a:t>Automatiškai suformuojamos apytikslės koordinačių poros pagal planuojamos</a:t>
            </a:r>
            <a:r>
              <a:rPr lang="en-US" sz="1800" b="1" dirty="0">
                <a:solidFill>
                  <a:srgbClr val="C00000"/>
                </a:solidFill>
                <a:latin typeface="Calibri" panose="020F0502020204030204" pitchFamily="34" charset="0"/>
                <a:ea typeface="SimSun" panose="02010600030101010101" pitchFamily="2" charset="-122"/>
                <a:cs typeface="Tahoma" panose="020B0604030504040204" pitchFamily="34" charset="0"/>
              </a:rPr>
              <a:t> </a:t>
            </a:r>
            <a:r>
              <a:rPr lang="en-US" sz="1800" b="1" dirty="0" err="1">
                <a:solidFill>
                  <a:srgbClr val="C00000"/>
                </a:solidFill>
                <a:latin typeface="Calibri" panose="020F0502020204030204" pitchFamily="34" charset="0"/>
                <a:ea typeface="SimSun" panose="02010600030101010101" pitchFamily="2" charset="-122"/>
                <a:cs typeface="Tahoma" panose="020B0604030504040204" pitchFamily="34" charset="0"/>
              </a:rPr>
              <a:t>teritorijos</a:t>
            </a:r>
            <a:r>
              <a:rPr lang="en-US" sz="1800" b="1" dirty="0">
                <a:solidFill>
                  <a:srgbClr val="C00000"/>
                </a:solidFill>
                <a:latin typeface="Calibri" panose="020F0502020204030204" pitchFamily="34" charset="0"/>
                <a:ea typeface="SimSun" panose="02010600030101010101" pitchFamily="2" charset="-122"/>
                <a:cs typeface="Tahoma" panose="020B0604030504040204" pitchFamily="34" charset="0"/>
              </a:rPr>
              <a:t> </a:t>
            </a:r>
            <a:r>
              <a:rPr lang="lt-LT" sz="1800" b="1" dirty="0">
                <a:solidFill>
                  <a:srgbClr val="C00000"/>
                </a:solidFill>
                <a:latin typeface="Calibri" panose="020F0502020204030204" pitchFamily="34" charset="0"/>
                <a:ea typeface="SimSun" panose="02010600030101010101" pitchFamily="2" charset="-122"/>
                <a:cs typeface="Tahoma" panose="020B0604030504040204" pitchFamily="34" charset="0"/>
              </a:rPr>
              <a:t>aprėptį. Naudotojas patvirtina automatiškai suformuotas koordinačių poras</a:t>
            </a:r>
            <a:r>
              <a:rPr lang="en-US" sz="1800" b="1" dirty="0">
                <a:solidFill>
                  <a:srgbClr val="C00000"/>
                </a:solidFill>
                <a:latin typeface="Calibri" panose="020F0502020204030204" pitchFamily="34" charset="0"/>
                <a:ea typeface="SimSun" panose="02010600030101010101" pitchFamily="2" charset="-122"/>
                <a:cs typeface="Tahoma" panose="020B0604030504040204" pitchFamily="34" charset="0"/>
              </a:rPr>
              <a:t>!!!</a:t>
            </a:r>
            <a:endParaRPr lang="lt-LT" sz="1800" b="1" dirty="0">
              <a:solidFill>
                <a:srgbClr val="C00000"/>
              </a:solidFill>
              <a:latin typeface="Calibri" panose="020F0502020204030204" pitchFamily="34" charset="0"/>
              <a:ea typeface="SimSun" panose="02010600030101010101" pitchFamily="2" charset="-122"/>
              <a:cs typeface="Tahoma" panose="020B0604030504040204" pitchFamily="34" charset="0"/>
            </a:endParaRPr>
          </a:p>
          <a:p>
            <a:pPr lvl="1" algn="just">
              <a:lnSpc>
                <a:spcPct val="110000"/>
              </a:lnSpc>
              <a:spcBef>
                <a:spcPts val="600"/>
              </a:spcBef>
            </a:pPr>
            <a:r>
              <a:rPr lang="lt-LT" sz="1400" b="1" dirty="0">
                <a:solidFill>
                  <a:srgbClr val="C00000"/>
                </a:solidFill>
                <a:latin typeface="Calibri" panose="020F0502020204030204" pitchFamily="34" charset="0"/>
                <a:ea typeface="SimSun" panose="02010600030101010101" pitchFamily="2" charset="-122"/>
                <a:cs typeface="Tahoma" panose="020B0604030504040204" pitchFamily="34" charset="0"/>
              </a:rPr>
              <a:t>Patikslinkite koordinates.</a:t>
            </a:r>
            <a:r>
              <a:rPr lang="en-US" sz="1400" b="1" dirty="0">
                <a:solidFill>
                  <a:srgbClr val="C00000"/>
                </a:solidFill>
                <a:latin typeface="Calibri" panose="020F0502020204030204" pitchFamily="34" charset="0"/>
                <a:ea typeface="SimSun" panose="02010600030101010101" pitchFamily="2" charset="-122"/>
                <a:cs typeface="Tahoma" panose="020B0604030504040204" pitchFamily="34" charset="0"/>
              </a:rPr>
              <a:t> </a:t>
            </a:r>
            <a:r>
              <a:rPr lang="lt-LT" sz="1400" b="1" dirty="0">
                <a:solidFill>
                  <a:srgbClr val="C00000"/>
                </a:solidFill>
                <a:latin typeface="Calibri" panose="020F0502020204030204" pitchFamily="34" charset="0"/>
                <a:ea typeface="SimSun" panose="02010600030101010101" pitchFamily="2" charset="-122"/>
                <a:cs typeface="Tahoma" panose="020B0604030504040204" pitchFamily="34" charset="0"/>
              </a:rPr>
              <a:t>Įsitikinkite žemėlapyje dešinėje, kad brėžinys yra vietoje.</a:t>
            </a:r>
            <a:endParaRPr lang="en-US" sz="1400" b="1" dirty="0">
              <a:solidFill>
                <a:srgbClr val="C00000"/>
              </a:solidFill>
              <a:latin typeface="Calibri" panose="020F0502020204030204" pitchFamily="34" charset="0"/>
              <a:ea typeface="SimSun" panose="02010600030101010101" pitchFamily="2" charset="-122"/>
              <a:cs typeface="Tahoma" panose="020B0604030504040204" pitchFamily="34" charset="0"/>
            </a:endParaRPr>
          </a:p>
          <a:p>
            <a:pPr algn="just">
              <a:lnSpc>
                <a:spcPct val="110000"/>
              </a:lnSpc>
              <a:spcBef>
                <a:spcPts val="600"/>
              </a:spcBef>
            </a:pPr>
            <a:r>
              <a:rPr lang="en-US" sz="1800" b="1" dirty="0" err="1">
                <a:solidFill>
                  <a:srgbClr val="C00000"/>
                </a:solidFill>
                <a:latin typeface="Calibri" panose="020F0502020204030204" pitchFamily="34" charset="0"/>
                <a:ea typeface="SimSun" panose="02010600030101010101" pitchFamily="2" charset="-122"/>
                <a:cs typeface="Tahoma" panose="020B0604030504040204" pitchFamily="34" charset="0"/>
              </a:rPr>
              <a:t>Keliamas</a:t>
            </a:r>
            <a:r>
              <a:rPr lang="en-US" sz="1800" b="1" dirty="0">
                <a:solidFill>
                  <a:srgbClr val="C00000"/>
                </a:solidFill>
                <a:latin typeface="Calibri" panose="020F0502020204030204" pitchFamily="34" charset="0"/>
                <a:ea typeface="SimSun" panose="02010600030101010101" pitchFamily="2" charset="-122"/>
                <a:cs typeface="Tahoma" panose="020B0604030504040204" pitchFamily="34" charset="0"/>
              </a:rPr>
              <a:t> “</a:t>
            </a:r>
            <a:r>
              <a:rPr lang="en-US" sz="1800" b="1" dirty="0" err="1">
                <a:solidFill>
                  <a:srgbClr val="C00000"/>
                </a:solidFill>
                <a:latin typeface="Calibri" panose="020F0502020204030204" pitchFamily="34" charset="0"/>
                <a:ea typeface="SimSun" panose="02010600030101010101" pitchFamily="2" charset="-122"/>
                <a:cs typeface="Tahoma" panose="020B0604030504040204" pitchFamily="34" charset="0"/>
              </a:rPr>
              <a:t>pasuktas</a:t>
            </a:r>
            <a:r>
              <a:rPr lang="en-US" sz="1800" b="1" dirty="0">
                <a:solidFill>
                  <a:srgbClr val="C00000"/>
                </a:solidFill>
                <a:latin typeface="Calibri" panose="020F0502020204030204" pitchFamily="34" charset="0"/>
                <a:ea typeface="SimSun" panose="02010600030101010101" pitchFamily="2" charset="-122"/>
                <a:cs typeface="Tahoma" panose="020B0604030504040204" pitchFamily="34" charset="0"/>
              </a:rPr>
              <a:t>” </a:t>
            </a:r>
            <a:r>
              <a:rPr lang="en-US" sz="1800" b="1" dirty="0" err="1">
                <a:solidFill>
                  <a:srgbClr val="C00000"/>
                </a:solidFill>
                <a:latin typeface="Calibri" panose="020F0502020204030204" pitchFamily="34" charset="0"/>
                <a:ea typeface="SimSun" panose="02010600030101010101" pitchFamily="2" charset="-122"/>
                <a:cs typeface="Tahoma" panose="020B0604030504040204" pitchFamily="34" charset="0"/>
              </a:rPr>
              <a:t>br</a:t>
            </a:r>
            <a:r>
              <a:rPr lang="lt-LT" sz="1800" b="1" dirty="0" err="1">
                <a:solidFill>
                  <a:srgbClr val="C00000"/>
                </a:solidFill>
                <a:latin typeface="Calibri" panose="020F0502020204030204" pitchFamily="34" charset="0"/>
                <a:ea typeface="SimSun" panose="02010600030101010101" pitchFamily="2" charset="-122"/>
                <a:cs typeface="Tahoma" panose="020B0604030504040204" pitchFamily="34" charset="0"/>
              </a:rPr>
              <a:t>ėžinys</a:t>
            </a:r>
            <a:r>
              <a:rPr lang="lt-LT" sz="1800" b="1" dirty="0">
                <a:solidFill>
                  <a:srgbClr val="C00000"/>
                </a:solidFill>
                <a:latin typeface="Calibri" panose="020F0502020204030204" pitchFamily="34" charset="0"/>
                <a:ea typeface="SimSun" panose="02010600030101010101" pitchFamily="2" charset="-122"/>
                <a:cs typeface="Tahoma" panose="020B0604030504040204" pitchFamily="34" charset="0"/>
              </a:rPr>
              <a:t>, kuris nėra orientuotas į šiaurę. Rezultate bus gaunami „pasukti“ užrašai, „juodi“ brėžinio šonai, pablogėja kokybė.</a:t>
            </a:r>
          </a:p>
          <a:p>
            <a:pPr lvl="1" algn="just">
              <a:lnSpc>
                <a:spcPct val="110000"/>
              </a:lnSpc>
              <a:spcBef>
                <a:spcPts val="600"/>
              </a:spcBef>
            </a:pPr>
            <a:r>
              <a:rPr lang="lt-LT" sz="1400" b="1" dirty="0">
                <a:solidFill>
                  <a:srgbClr val="C00000"/>
                </a:solidFill>
                <a:latin typeface="Calibri" panose="020F0502020204030204" pitchFamily="34" charset="0"/>
                <a:ea typeface="SimSun" panose="02010600030101010101" pitchFamily="2" charset="-122"/>
                <a:cs typeface="Tahoma" panose="020B0604030504040204" pitchFamily="34" charset="0"/>
              </a:rPr>
              <a:t>Rengti brėžinius orientuotus į šiaurę</a:t>
            </a:r>
          </a:p>
          <a:p>
            <a:pPr lvl="1" algn="just">
              <a:lnSpc>
                <a:spcPct val="110000"/>
              </a:lnSpc>
              <a:spcBef>
                <a:spcPts val="600"/>
              </a:spcBef>
            </a:pPr>
            <a:r>
              <a:rPr lang="lt-LT" sz="1400" b="1" dirty="0">
                <a:solidFill>
                  <a:srgbClr val="C00000"/>
                </a:solidFill>
                <a:latin typeface="Calibri" panose="020F0502020204030204" pitchFamily="34" charset="0"/>
                <a:ea typeface="SimSun" panose="02010600030101010101" pitchFamily="2" charset="-122"/>
                <a:cs typeface="Tahoma" panose="020B0604030504040204" pitchFamily="34" charset="0"/>
              </a:rPr>
              <a:t>„Juodi“ brėžinio šonai yra indikacija, kad brėžinys pririštas netiksliai</a:t>
            </a:r>
          </a:p>
          <a:p>
            <a:pPr marL="0" indent="0" algn="just">
              <a:lnSpc>
                <a:spcPct val="110000"/>
              </a:lnSpc>
              <a:spcBef>
                <a:spcPts val="600"/>
              </a:spcBef>
              <a:buNone/>
            </a:pPr>
            <a:endParaRPr lang="lt-LT" sz="1800" b="1" dirty="0">
              <a:solidFill>
                <a:srgbClr val="C00000"/>
              </a:solidFill>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8981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a:t>
            </a:r>
            <a:r>
              <a:rPr lang="en-US" sz="2400" dirty="0"/>
              <a:t>teritorij</a:t>
            </a:r>
            <a:r>
              <a:rPr lang="lt-LT" sz="2400" dirty="0"/>
              <a:t>ų planavimo dokumento koregavimo TPDRIS</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08232" y="923454"/>
            <a:ext cx="10022185" cy="5432898"/>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Klausimai. </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r>
              <a:rPr lang="lt-LT" sz="1500" dirty="0">
                <a:effectLst/>
                <a:latin typeface="Verdana" panose="020B0604030504040204" pitchFamily="34" charset="0"/>
                <a:ea typeface="Verdana" panose="020B0604030504040204" pitchFamily="34" charset="0"/>
                <a:cs typeface="Times New Roman" panose="02020603050405020304" pitchFamily="18" charset="0"/>
              </a:rPr>
              <a:t>Jei detaliojo plano koregavimo procese pažymėta "Koregavimo tipas DALINIS", gavus institucijų planavimo sąlygas, sistema neleidžia sukelti projekto rengėjo, PV, esamos padėties, sprendinių, t. y. pradėti projekto rengimo etapą. O jei nėra pažymėta koregavimo tipas DALINIS, arba yra procesas detaliojo plano keitimas ar naujo detalusis planas, tai, gavus planavimo sąlygas,  sistema leidžia sukelti projekto rengėją, PV, esamą padėtį, sprendinius, t. y. pradėti projekto rengimo etapą</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p>
          <a:p>
            <a:pPr indent="0" algn="just">
              <a:lnSpc>
                <a:spcPct val="115000"/>
              </a:lnSpc>
              <a:spcAft>
                <a:spcPts val="1001"/>
              </a:spcAft>
              <a:buNone/>
            </a:pPr>
            <a:r>
              <a:rPr lang="lt-LT" sz="1500" dirty="0">
                <a:effectLst/>
                <a:latin typeface="Verdana" panose="020B0604030504040204" pitchFamily="34" charset="0"/>
                <a:ea typeface="Verdana" panose="020B0604030504040204" pitchFamily="34" charset="0"/>
                <a:cs typeface="Times New Roman" panose="02020603050405020304" pitchFamily="18" charset="0"/>
              </a:rPr>
              <a:t>Kokį dokumentą reikia sukelti, kad, gavus planavimo sąlygas, galima būtų sukelti projekto sprendinius, kai  pažymėta koregavimo tipo DALINIS? (iš pasirenkamų sukelti dokumentų  galima sukelti dokumentą "Informacinis pranešimas", koks tai pranešimas turėtų būti?) Kodėl skiriasi šių procesų tolimesni galimi veiksmai po planavimo sąlygų gavimo?“</a:t>
            </a:r>
            <a:endParaRPr lang="lt-LT" sz="15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dirty="0">
                <a:latin typeface="Verdana" panose="020B0604030504040204" pitchFamily="34" charset="0"/>
                <a:ea typeface="Verdana" panose="020B0604030504040204" pitchFamily="34" charset="0"/>
              </a:rPr>
              <a:t>Informuojame, kad teritorijų planavimo procese pasirinktas koregavimo tipas „Dalinis“ neturi įtakos dokumentų kėlimo sekai. Pažymime, kad jei rengiamas naujas detalusis, detaliojo plano keitimas ar koregavimas procesai ir į sistemą įkeliamas dokumentas „Inicijavimo sutartis“, kitas keliamas privalomas dokumentas yra „Informacinis pranešimas“. Šis informacinis pranešimas į sistemą keliamas vadovaujantis </a:t>
            </a:r>
            <a:r>
              <a:rPr lang="lt-LT" sz="1500" b="0" i="0" dirty="0">
                <a:solidFill>
                  <a:srgbClr val="000000"/>
                </a:solidFill>
                <a:effectLst/>
                <a:latin typeface="Verdana" panose="020B0604030504040204" pitchFamily="34" charset="0"/>
                <a:ea typeface="Verdana" panose="020B0604030504040204" pitchFamily="34" charset="0"/>
              </a:rPr>
              <a:t>Pasiūlymų teikimo dėl teritorijų planavimo proceso inicijavimo tvarkos aprašo 21 punktu, kuriame nustatyta, kad inicijavimo sutartis skelbiama viešai planavimo organizatoriaus interneto svetainėje ir TPDRIS.</a:t>
            </a:r>
            <a:endParaRPr lang="lt-LT"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3210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fontScale="90000"/>
          </a:bodyPr>
          <a:lstStyle/>
          <a:p>
            <a:r>
              <a:rPr lang="lt-LT" sz="2400" dirty="0"/>
              <a:t>Dėl informacinių pranešimų skelbimo TPDRIS parengiamajame etape</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190123" y="1041149"/>
            <a:ext cx="10031239" cy="5205742"/>
          </a:xfrm>
        </p:spPr>
        <p:txBody>
          <a:bodyPr>
            <a:normAutofit fontScale="92500" lnSpcReduction="20000"/>
          </a:bodyPr>
          <a:lstStyle/>
          <a:p>
            <a:pPr indent="0" algn="just">
              <a:lnSpc>
                <a:spcPct val="115000"/>
              </a:lnSpc>
              <a:spcAft>
                <a:spcPts val="1001"/>
              </a:spcAft>
              <a:buNone/>
            </a:pPr>
            <a:r>
              <a:rPr lang="lt-LT" sz="16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600" kern="100" dirty="0">
                <a:latin typeface="Verdana" panose="020B0604030504040204" pitchFamily="34" charset="0"/>
                <a:ea typeface="Verdana" panose="020B0604030504040204" pitchFamily="34" charset="0"/>
                <a:cs typeface="Times New Roman" panose="02020603050405020304" pitchFamily="18" charset="0"/>
              </a:rPr>
              <a:t>„</a:t>
            </a:r>
            <a:r>
              <a:rPr lang="lt-LT" sz="1600" dirty="0">
                <a:effectLst/>
                <a:latin typeface="Verdana" panose="020B0604030504040204" pitchFamily="34" charset="0"/>
                <a:ea typeface="Verdana" panose="020B0604030504040204" pitchFamily="34" charset="0"/>
                <a:cs typeface="Times New Roman" panose="02020603050405020304" pitchFamily="18" charset="0"/>
              </a:rPr>
              <a:t>Keliant detaliojo plano procesą į TPDRIS sistemą, sistema reikalauja įkelti informacinius pranešimus: vieną pranešimą keliant sprendimo projektą, antrą pranešimą - keliant pasirašytą sprendimą, ir dar vieną pranešimą - įkėlus planavimo darbų programą. Kuo šie pranešimai skiriasi ir koks turėtų būti jų turinys? Ar tiesiog visus tris kartus turi būti įkeltas vienodas pranešimas? “</a:t>
            </a:r>
            <a:endParaRPr lang="lt-LT" sz="16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600" b="1" dirty="0">
                <a:latin typeface="Verdana" panose="020B0604030504040204" pitchFamily="34" charset="0"/>
                <a:ea typeface="Verdana" panose="020B0604030504040204" pitchFamily="34" charset="0"/>
              </a:rPr>
              <a:t>Atsakymas. </a:t>
            </a:r>
            <a:r>
              <a:rPr lang="lt-LT" sz="1600" dirty="0">
                <a:latin typeface="Verdana" panose="020B0604030504040204" pitchFamily="34" charset="0"/>
                <a:ea typeface="Verdana" panose="020B0604030504040204" pitchFamily="34" charset="0"/>
              </a:rPr>
              <a:t>TPDRIS teritorijų planavimo proceso parengiamajame etape, privalomai keliami šie informaciniai pranešimai:</a:t>
            </a:r>
          </a:p>
          <a:p>
            <a:pPr marL="571504" indent="-342900" algn="just">
              <a:lnSpc>
                <a:spcPct val="115000"/>
              </a:lnSpc>
              <a:spcAft>
                <a:spcPts val="1001"/>
              </a:spcAft>
              <a:buAutoNum type="arabicPeriod"/>
            </a:pPr>
            <a:r>
              <a:rPr lang="lt-LT" sz="1600" dirty="0">
                <a:latin typeface="Verdana" panose="020B0604030504040204" pitchFamily="34" charset="0"/>
                <a:ea typeface="Verdana" panose="020B0604030504040204" pitchFamily="34" charset="0"/>
              </a:rPr>
              <a:t>Pagal TPĮ 31 straipsnio 4 dalį informacinis pranešimas, kai paskelbiamas sprendimo projektas dėl rengimo pradžios ir planavimo tikslų;</a:t>
            </a:r>
          </a:p>
          <a:p>
            <a:pPr marL="571504" indent="-342900" algn="just">
              <a:lnSpc>
                <a:spcPct val="115000"/>
              </a:lnSpc>
              <a:spcAft>
                <a:spcPts val="1001"/>
              </a:spcAft>
              <a:buFont typeface="Arial" panose="020B0604020202020204" pitchFamily="34" charset="0"/>
              <a:buAutoNum type="arabicPeriod"/>
            </a:pPr>
            <a:r>
              <a:rPr lang="lt-LT" sz="1600" dirty="0">
                <a:latin typeface="Verdana" panose="020B0604030504040204" pitchFamily="34" charset="0"/>
                <a:ea typeface="Verdana" panose="020B0604030504040204" pitchFamily="34" charset="0"/>
              </a:rPr>
              <a:t>Pagal </a:t>
            </a:r>
            <a:r>
              <a:rPr lang="lt-LT" sz="1600" dirty="0">
                <a:solidFill>
                  <a:srgbClr val="000000"/>
                </a:solidFill>
                <a:effectLst/>
                <a:latin typeface="Verdana" panose="020B0604030504040204" pitchFamily="34" charset="0"/>
                <a:ea typeface="Verdana" panose="020B0604030504040204" pitchFamily="34" charset="0"/>
              </a:rPr>
              <a:t>TPĮ </a:t>
            </a:r>
            <a:r>
              <a:rPr lang="lt-LT" sz="1600" dirty="0">
                <a:latin typeface="Verdana" panose="020B0604030504040204" pitchFamily="34" charset="0"/>
                <a:ea typeface="Verdana" panose="020B0604030504040204" pitchFamily="34" charset="0"/>
              </a:rPr>
              <a:t>25 straipsnio 2 dalį </a:t>
            </a:r>
            <a:r>
              <a:rPr lang="lt-LT" sz="1600" dirty="0">
                <a:solidFill>
                  <a:srgbClr val="000000"/>
                </a:solidFill>
                <a:latin typeface="Verdana" panose="020B0604030504040204" pitchFamily="34" charset="0"/>
                <a:ea typeface="Verdana" panose="020B0604030504040204" pitchFamily="34" charset="0"/>
              </a:rPr>
              <a:t>ir 34 straipsnio 1 ir 2 dalis </a:t>
            </a:r>
            <a:r>
              <a:rPr lang="lt-LT" sz="1600" dirty="0">
                <a:latin typeface="Verdana" panose="020B0604030504040204" pitchFamily="34" charset="0"/>
                <a:ea typeface="Verdana" panose="020B0604030504040204" pitchFamily="34" charset="0"/>
              </a:rPr>
              <a:t>informacinis pranešimas, kai paskelbiamas sprendimas dėl rengimo pradžios ir planavimo tikslų;</a:t>
            </a:r>
          </a:p>
          <a:p>
            <a:pPr marL="571504" indent="-342900" algn="just">
              <a:lnSpc>
                <a:spcPct val="115000"/>
              </a:lnSpc>
              <a:spcAft>
                <a:spcPts val="1001"/>
              </a:spcAft>
              <a:buFont typeface="Arial" panose="020B0604020202020204" pitchFamily="34" charset="0"/>
              <a:buAutoNum type="arabicPeriod"/>
            </a:pPr>
            <a:r>
              <a:rPr lang="lt-LT" sz="1600" dirty="0">
                <a:latin typeface="Verdana" panose="020B0604030504040204" pitchFamily="34" charset="0"/>
                <a:ea typeface="Verdana" panose="020B0604030504040204" pitchFamily="34" charset="0"/>
              </a:rPr>
              <a:t>Pagal TPĮ 25 straipsnio 2 dalį </a:t>
            </a:r>
            <a:r>
              <a:rPr lang="lt-LT" sz="1600" dirty="0">
                <a:solidFill>
                  <a:srgbClr val="000000"/>
                </a:solidFill>
                <a:latin typeface="Verdana" panose="020B0604030504040204" pitchFamily="34" charset="0"/>
                <a:ea typeface="Verdana" panose="020B0604030504040204" pitchFamily="34" charset="0"/>
              </a:rPr>
              <a:t>ir 34 straipsnio 2 dalį </a:t>
            </a:r>
            <a:r>
              <a:rPr lang="lt-LT" sz="1600" dirty="0">
                <a:latin typeface="Verdana" panose="020B0604030504040204" pitchFamily="34" charset="0"/>
                <a:ea typeface="Verdana" panose="020B0604030504040204" pitchFamily="34" charset="0"/>
              </a:rPr>
              <a:t>informacinis pranešimas, kai skelbiamas dokumentas „Planavimo darbų programa“ arba „Planavimo darbų programa (parengta ne TPDRIS priemonėmis)“;</a:t>
            </a:r>
          </a:p>
          <a:p>
            <a:pPr marL="571504" indent="-342900" algn="just">
              <a:lnSpc>
                <a:spcPct val="115000"/>
              </a:lnSpc>
              <a:spcAft>
                <a:spcPts val="1001"/>
              </a:spcAft>
              <a:buFont typeface="Arial" panose="020B0604020202020204" pitchFamily="34" charset="0"/>
              <a:buAutoNum type="arabicPeriod"/>
            </a:pPr>
            <a:r>
              <a:rPr lang="lt-LT" sz="1600" dirty="0">
                <a:latin typeface="Verdana" panose="020B0604030504040204" pitchFamily="34" charset="0"/>
                <a:ea typeface="Verdana" panose="020B0604030504040204" pitchFamily="34" charset="0"/>
              </a:rPr>
              <a:t>Pagal </a:t>
            </a:r>
            <a:r>
              <a:rPr lang="lt-LT" sz="1600" dirty="0">
                <a:effectLst/>
                <a:latin typeface="Verdana" panose="020B0604030504040204" pitchFamily="34" charset="0"/>
                <a:ea typeface="Verdana" panose="020B0604030504040204" pitchFamily="34" charset="0"/>
              </a:rPr>
              <a:t>Pasiūlymų teikimo dėl teritorijų planavimo proceso inicijavimo tvarkos aprašo 21 punktą</a:t>
            </a:r>
            <a:r>
              <a:rPr lang="lt-LT" sz="1600" dirty="0">
                <a:latin typeface="Verdana" panose="020B0604030504040204" pitchFamily="34" charset="0"/>
                <a:ea typeface="Verdana" panose="020B0604030504040204" pitchFamily="34" charset="0"/>
              </a:rPr>
              <a:t> informacinis pranešimas, kai skelbiamas dokumentas „Inicijavimo sutartis“ .</a:t>
            </a:r>
          </a:p>
          <a:p>
            <a:pPr marL="571504" indent="-342900" algn="just">
              <a:lnSpc>
                <a:spcPct val="115000"/>
              </a:lnSpc>
              <a:spcAft>
                <a:spcPts val="1001"/>
              </a:spcAft>
              <a:buAutoNum type="arabicPeriod"/>
            </a:pPr>
            <a:endParaRPr lang="lt-LT" sz="1500" b="1" dirty="0"/>
          </a:p>
        </p:txBody>
      </p:sp>
    </p:spTree>
    <p:extLst>
      <p:ext uri="{BB962C8B-B14F-4D97-AF65-F5344CB8AC3E}">
        <p14:creationId xmlns:p14="http://schemas.microsoft.com/office/powerpoint/2010/main" val="1980211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planavimo darbų programos skelbimo TPDRIS</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194553" y="1293779"/>
            <a:ext cx="10026809" cy="4953112"/>
          </a:xfrm>
        </p:spPr>
        <p:txBody>
          <a:bodyPr>
            <a:normAutofit/>
          </a:bodyPr>
          <a:lstStyle/>
          <a:p>
            <a:pPr indent="0" algn="just">
              <a:lnSpc>
                <a:spcPct val="115000"/>
              </a:lnSpc>
              <a:spcAft>
                <a:spcPts val="1001"/>
              </a:spcAft>
              <a:buNone/>
            </a:pPr>
            <a:r>
              <a:rPr lang="lt-LT" sz="1600" kern="100" dirty="0">
                <a:latin typeface="Verdana" panose="020B0604030504040204" pitchFamily="34" charset="0"/>
                <a:ea typeface="Verdana" panose="020B0604030504040204" pitchFamily="34" charset="0"/>
                <a:cs typeface="Times New Roman" panose="02020603050405020304" pitchFamily="18" charset="0"/>
              </a:rPr>
              <a:t>Informuojame, kad nuo 2024-06-18 pradėtuose teritorijų planavimo procesuose planavimo organizatoriui siūlys įkelti šiuos dokumentus „Planavimo darbų programa“ ir „Planavimo darbų programa (parengta ne TPDRIS priemonėmis)“.</a:t>
            </a:r>
          </a:p>
          <a:p>
            <a:pPr marL="514354" indent="-285750" algn="just">
              <a:lnSpc>
                <a:spcPct val="115000"/>
              </a:lnSpc>
              <a:spcAft>
                <a:spcPts val="1001"/>
              </a:spcAft>
            </a:pPr>
            <a:r>
              <a:rPr lang="lt-LT" sz="1600" kern="100" dirty="0">
                <a:latin typeface="Verdana" panose="020B0604030504040204" pitchFamily="34" charset="0"/>
                <a:ea typeface="Verdana" panose="020B0604030504040204" pitchFamily="34" charset="0"/>
                <a:cs typeface="Times New Roman" panose="02020603050405020304" pitchFamily="18" charset="0"/>
              </a:rPr>
              <a:t>Dokumentas „Planavimo darbų programa“ teritorijų planavimo procese pasirenkamas, kai TPDRIS norima formuoti dokumentą, t. y. sistemoje užpildoma informacija ir sistemoje sugeneruojamas dokumentas.</a:t>
            </a:r>
          </a:p>
          <a:p>
            <a:pPr marL="514354" indent="-285750" algn="just">
              <a:lnSpc>
                <a:spcPct val="115000"/>
              </a:lnSpc>
              <a:spcAft>
                <a:spcPts val="1001"/>
              </a:spcAft>
            </a:pPr>
            <a:r>
              <a:rPr lang="lt-LT" sz="1600" kern="100" dirty="0">
                <a:latin typeface="Verdana" panose="020B0604030504040204" pitchFamily="34" charset="0"/>
                <a:ea typeface="Verdana" panose="020B0604030504040204" pitchFamily="34" charset="0"/>
                <a:cs typeface="Times New Roman" panose="02020603050405020304" pitchFamily="18" charset="0"/>
              </a:rPr>
              <a:t>Dokumentas „Planavimo darbų programa (parengta ne TPDRIS priemonėmis)“ pasirenkama, kai už sistemos ribų yra parengtas ir patvirtintas dokumentas. Tuomet į sistemą įkeliama </a:t>
            </a:r>
            <a:r>
              <a:rPr lang="lt-LT" sz="1600" i="1" kern="100" dirty="0" err="1">
                <a:latin typeface="Verdana" panose="020B0604030504040204" pitchFamily="34" charset="0"/>
                <a:ea typeface="Verdana" panose="020B0604030504040204" pitchFamily="34" charset="0"/>
                <a:cs typeface="Times New Roman" panose="02020603050405020304" pitchFamily="18" charset="0"/>
              </a:rPr>
              <a:t>pdf</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i="1" kern="100" dirty="0" err="1">
                <a:latin typeface="Verdana" panose="020B0604030504040204" pitchFamily="34" charset="0"/>
                <a:ea typeface="Verdana" panose="020B0604030504040204" pitchFamily="34" charset="0"/>
                <a:cs typeface="Times New Roman" panose="02020603050405020304" pitchFamily="18" charset="0"/>
              </a:rPr>
              <a:t>adoc</a:t>
            </a:r>
            <a:r>
              <a:rPr lang="lt-LT" sz="1600" kern="100" dirty="0">
                <a:latin typeface="Verdana" panose="020B0604030504040204" pitchFamily="34" charset="0"/>
                <a:ea typeface="Verdana" panose="020B0604030504040204" pitchFamily="34" charset="0"/>
                <a:cs typeface="Times New Roman" panose="02020603050405020304" pitchFamily="18" charset="0"/>
              </a:rPr>
              <a:t> formato byla.</a:t>
            </a:r>
          </a:p>
          <a:p>
            <a:pPr indent="0" algn="just">
              <a:lnSpc>
                <a:spcPct val="115000"/>
              </a:lnSpc>
              <a:spcAft>
                <a:spcPts val="1001"/>
              </a:spcAft>
              <a:buNone/>
            </a:pPr>
            <a:endParaRPr lang="lt-LT" sz="1500" b="1" dirty="0"/>
          </a:p>
        </p:txBody>
      </p:sp>
    </p:spTree>
    <p:extLst>
      <p:ext uri="{BB962C8B-B14F-4D97-AF65-F5344CB8AC3E}">
        <p14:creationId xmlns:p14="http://schemas.microsoft.com/office/powerpoint/2010/main" val="391383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a:t>
            </a:r>
            <a:r>
              <a:rPr lang="en-US" sz="2400" dirty="0"/>
              <a:t>teritorij</a:t>
            </a:r>
            <a:r>
              <a:rPr lang="lt-LT" sz="2400" dirty="0"/>
              <a:t>ų planavimo dokumentų išregistravimo iš TPDR</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198149" y="958355"/>
            <a:ext cx="9995025" cy="5711423"/>
          </a:xfrm>
        </p:spPr>
        <p:txBody>
          <a:bodyPr>
            <a:normAutofit fontScale="92500" lnSpcReduction="20000"/>
          </a:bodyPr>
          <a:lstStyle/>
          <a:p>
            <a:pPr indent="0" algn="just">
              <a:lnSpc>
                <a:spcPct val="115000"/>
              </a:lnSpc>
              <a:spcAft>
                <a:spcPts val="1001"/>
              </a:spcAft>
              <a:buNone/>
            </a:pPr>
            <a:r>
              <a:rPr lang="lt-LT" sz="16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600" kern="100" dirty="0">
                <a:latin typeface="Verdana" panose="020B0604030504040204" pitchFamily="34" charset="0"/>
                <a:ea typeface="Verdana" panose="020B0604030504040204" pitchFamily="34" charset="0"/>
                <a:cs typeface="Times New Roman" panose="02020603050405020304" pitchFamily="18" charset="0"/>
              </a:rPr>
              <a:t>„</a:t>
            </a:r>
            <a:r>
              <a:rPr lang="lt-LT" sz="1600" dirty="0">
                <a:effectLst/>
                <a:latin typeface="Verdana" panose="020B0604030504040204" pitchFamily="34" charset="0"/>
                <a:ea typeface="Verdana" panose="020B0604030504040204" pitchFamily="34" charset="0"/>
                <a:cs typeface="Times New Roman" panose="02020603050405020304" pitchFamily="18" charset="0"/>
              </a:rPr>
              <a:t>Norime išregistruoti TPD korteles, kurios dubliuojasi su pagrindine kortele ir yra tuščios – į jas nesukelti jokie dokumentai. Tačiau, skirtingai nei anksčiau (prieš TPDR pakeitimus), dabar sistema prašo įkelti „pagrindimo bylą“. Gal galite nurodyti, kokia konkrečiai byla tai turi būti, jei iš principo išregistruoti šias korteles reikia tik dėl to, kad jos tuščios ir nereikalingos? Ar tiesiog vis tie jas palikti? “</a:t>
            </a:r>
            <a:endParaRPr lang="lt-LT" sz="1600" kern="100" dirty="0">
              <a:effectLst/>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600" b="1" dirty="0">
                <a:latin typeface="Verdana" panose="020B0604030504040204" pitchFamily="34" charset="0"/>
                <a:ea typeface="Verdana" panose="020B0604030504040204" pitchFamily="34" charset="0"/>
              </a:rPr>
              <a:t>Atsakymas. </a:t>
            </a:r>
            <a:r>
              <a:rPr lang="lt-LT" sz="1600" dirty="0">
                <a:latin typeface="Verdana" panose="020B0604030504040204" pitchFamily="34" charset="0"/>
                <a:ea typeface="Verdana" panose="020B0604030504040204" pitchFamily="34" charset="0"/>
              </a:rPr>
              <a:t>Informuojame, kad TPD</a:t>
            </a:r>
            <a:r>
              <a:rPr lang="en-US" sz="1600" dirty="0">
                <a:latin typeface="Verdana" panose="020B0604030504040204" pitchFamily="34" charset="0"/>
                <a:ea typeface="Verdana" panose="020B0604030504040204" pitchFamily="34" charset="0"/>
              </a:rPr>
              <a:t>R </a:t>
            </a:r>
            <a:r>
              <a:rPr lang="lt-LT" sz="1600" dirty="0">
                <a:latin typeface="Verdana" panose="020B0604030504040204" pitchFamily="34" charset="0"/>
                <a:ea typeface="Verdana" panose="020B0604030504040204" pitchFamily="34" charset="0"/>
              </a:rPr>
              <a:t>nėra galimybės atskirai išregistruoti besidubliuojančias tuščias korteles (versijas). Pažymime, kad TPDR išregistruojamas visas TPD </a:t>
            </a:r>
            <a:r>
              <a:rPr lang="lt-LT" sz="1600" dirty="0">
                <a:solidFill>
                  <a:srgbClr val="000000"/>
                </a:solidFill>
                <a:effectLst/>
                <a:latin typeface="Verdana" panose="020B0604030504040204" pitchFamily="34" charset="0"/>
                <a:ea typeface="Verdana" panose="020B0604030504040204" pitchFamily="34" charset="0"/>
                <a:cs typeface="Tahoma" panose="020B0604030504040204" pitchFamily="34" charset="0"/>
              </a:rPr>
              <a:t>Lietuvos Respublikos teritorijų planavimo dokumentų registro nuostatų, patvirtintų Lietuvos Respublikos Vyriausybės 1996 m. birželio 19 d. nutarimu Nr. 721, (toliau – Nuostatai) 26 punkte nustatyta tvarka.</a:t>
            </a:r>
          </a:p>
          <a:p>
            <a:pPr indent="0" algn="just">
              <a:lnSpc>
                <a:spcPct val="115000"/>
              </a:lnSpc>
              <a:spcAft>
                <a:spcPts val="1001"/>
              </a:spcAft>
              <a:buNone/>
            </a:pPr>
            <a:r>
              <a:rPr lang="lt-LT" sz="1600" dirty="0">
                <a:solidFill>
                  <a:srgbClr val="000000"/>
                </a:solidFill>
                <a:latin typeface="Verdana" panose="020B0604030504040204" pitchFamily="34" charset="0"/>
                <a:ea typeface="Verdana" panose="020B0604030504040204" pitchFamily="34" charset="0"/>
                <a:cs typeface="Tahoma" panose="020B0604030504040204" pitchFamily="34" charset="0"/>
              </a:rPr>
              <a:t>Nuostatų 26 punkte įtvirtinta, kad „P</a:t>
            </a:r>
            <a:r>
              <a:rPr lang="lt-LT" sz="1600" b="0" i="0" dirty="0">
                <a:solidFill>
                  <a:srgbClr val="000000"/>
                </a:solidFill>
                <a:effectLst/>
                <a:latin typeface="Verdana" panose="020B0604030504040204" pitchFamily="34" charset="0"/>
                <a:ea typeface="Verdana" panose="020B0604030504040204" pitchFamily="34" charset="0"/>
              </a:rPr>
              <a:t>rašymą išregistruoti Registro objektą Registro tvarkytojui (Registro pagrindinei tvarkytojai, kuri pagal Nuostatų 11.3 papunktį įregistravo TPD, arba kitam Registro tvarkytojui, kuris pagal Nuostatų 12.1 papunktį įregistravo TPD) teritorijų planavimo organizatorius pateikia per 5 darbo dienas nuo sprendimo pripažinti Registre įregistruotą TPD negaliojančiu priėmimo dienos. </a:t>
            </a:r>
            <a:r>
              <a:rPr lang="lt-LT" sz="1600" b="1" i="0" dirty="0">
                <a:solidFill>
                  <a:srgbClr val="000000"/>
                </a:solidFill>
                <a:effectLst/>
                <a:latin typeface="Verdana" panose="020B0604030504040204" pitchFamily="34" charset="0"/>
                <a:ea typeface="Verdana" panose="020B0604030504040204" pitchFamily="34" charset="0"/>
              </a:rPr>
              <a:t>Su prašymu turi būti pateikta TPD tvirtinančios institucijos sprendimo, patvirtinančio Registre įregistruoto TPD pripažinimą negaliojančiu, teisės aktų nustatyta tvarka patvirtinta kopija arba elektroninis dokumentas</a:t>
            </a:r>
            <a:r>
              <a:rPr lang="lt-LT" sz="1600" b="0" i="0" dirty="0">
                <a:solidFill>
                  <a:srgbClr val="000000"/>
                </a:solidFill>
                <a:effectLst/>
                <a:latin typeface="Verdana" panose="020B0604030504040204" pitchFamily="34" charset="0"/>
                <a:ea typeface="Verdana" panose="020B0604030504040204" pitchFamily="34" charset="0"/>
              </a:rPr>
              <a:t>. Registro tvarkytojas Registro objektą išregistruoja per 3 darbo dienas nuo teritorijų planavimo organizatoriaus prašymo išregistruoti Registro objektą gavimo dienos. Registro objektas išregistruojamas Registre nurodant Registro objekto išregistravimo iš Registro datą. Informacija apie išregistruotus Registro objektus skelbiama Registre ir Topografijos, inžinerinės infrastruktūros, teritorijų planavimo ir statybos elektroninių vartų informacinėje sistemoje“.</a:t>
            </a:r>
          </a:p>
          <a:p>
            <a:pPr marL="0" marR="0" algn="l">
              <a:spcBef>
                <a:spcPts val="0"/>
              </a:spcBef>
              <a:spcAft>
                <a:spcPts val="0"/>
              </a:spcAft>
            </a:pPr>
            <a:endParaRPr lang="lt-LT" sz="1100" b="0" i="0" dirty="0">
              <a:solidFill>
                <a:srgbClr val="000000"/>
              </a:solidFill>
              <a:effectLst/>
              <a:latin typeface="Times New Roman" panose="02020603050405020304" pitchFamily="18" charset="0"/>
            </a:endParaRPr>
          </a:p>
          <a:p>
            <a:pPr indent="0" algn="just">
              <a:lnSpc>
                <a:spcPct val="115000"/>
              </a:lnSpc>
              <a:spcAft>
                <a:spcPts val="1001"/>
              </a:spcAft>
              <a:buNone/>
            </a:pPr>
            <a:endParaRPr lang="en-US" sz="15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343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duomenų papildymo TPDR</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53497" y="1294646"/>
            <a:ext cx="9967864" cy="5258749"/>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r>
              <a:rPr lang="lt-LT" sz="1500" dirty="0">
                <a:effectLst/>
                <a:latin typeface="Verdana" panose="020B0604030504040204" pitchFamily="34" charset="0"/>
                <a:ea typeface="Verdana" panose="020B0604030504040204" pitchFamily="34" charset="0"/>
                <a:cs typeface="Times New Roman" panose="02020603050405020304" pitchFamily="18" charset="0"/>
              </a:rPr>
              <a:t>Ką daryti atveju, kai nėra seno TPD aiškinamojo rašto? Aktualu koreguojant, ar atvejais kai pildoma kitais dokumentais “</a:t>
            </a:r>
            <a:endParaRPr lang="lt-LT" sz="15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dirty="0">
                <a:latin typeface="Verdana" panose="020B0604030504040204" pitchFamily="34" charset="0"/>
                <a:ea typeface="Verdana" panose="020B0604030504040204" pitchFamily="34" charset="0"/>
              </a:rPr>
              <a:t>Pažymime, kad </a:t>
            </a:r>
            <a:r>
              <a:rPr lang="lt-LT" sz="1500" dirty="0">
                <a:effectLst/>
                <a:latin typeface="Verdana" panose="020B0604030504040204" pitchFamily="34" charset="0"/>
                <a:ea typeface="Verdana" panose="020B0604030504040204" pitchFamily="34" charset="0"/>
                <a:cs typeface="Tahoma" panose="020B0604030504040204" pitchFamily="34" charset="0"/>
              </a:rPr>
              <a:t>TPDR yra vienintelis oficialus ir viešas patvirtintų TPD valstybės registras (pagal TPĮ 39 straipsnio 2 ir 5 dalis), kuriame turi būti paskelbti pilnos apimties registruotų TPD duomenys.</a:t>
            </a:r>
            <a:endParaRPr lang="lt-LT" sz="1500" dirty="0">
              <a:latin typeface="Verdana" panose="020B0604030504040204" pitchFamily="34" charset="0"/>
              <a:ea typeface="Verdana" panose="020B0604030504040204" pitchFamily="34" charset="0"/>
            </a:endParaRPr>
          </a:p>
          <a:p>
            <a:pPr indent="0" algn="just">
              <a:lnSpc>
                <a:spcPct val="115000"/>
              </a:lnSpc>
              <a:spcAft>
                <a:spcPts val="1001"/>
              </a:spcAft>
              <a:buNone/>
            </a:pPr>
            <a:r>
              <a:rPr lang="lt-LT" sz="1500" dirty="0">
                <a:latin typeface="Verdana" panose="020B0604030504040204" pitchFamily="34" charset="0"/>
                <a:ea typeface="Verdana" panose="020B0604030504040204" pitchFamily="34" charset="0"/>
                <a:cs typeface="Tahoma" panose="020B0604030504040204" pitchFamily="34" charset="0"/>
              </a:rPr>
              <a:t>V</a:t>
            </a:r>
            <a:r>
              <a:rPr lang="lt-LT" sz="1500" dirty="0">
                <a:effectLst/>
                <a:latin typeface="Verdana" panose="020B0604030504040204" pitchFamily="34" charset="0"/>
                <a:ea typeface="Verdana" panose="020B0604030504040204" pitchFamily="34" charset="0"/>
                <a:cs typeface="Tahoma" panose="020B0604030504040204" pitchFamily="34" charset="0"/>
              </a:rPr>
              <a:t>adovaujantis </a:t>
            </a:r>
            <a:r>
              <a:rPr lang="lt-LT" sz="1500" dirty="0">
                <a:solidFill>
                  <a:srgbClr val="000000"/>
                </a:solidFill>
                <a:effectLst/>
                <a:latin typeface="Verdana" panose="020B0604030504040204" pitchFamily="34" charset="0"/>
                <a:ea typeface="Verdana" panose="020B0604030504040204" pitchFamily="34" charset="0"/>
                <a:cs typeface="Tahoma" panose="020B0604030504040204" pitchFamily="34" charset="0"/>
              </a:rPr>
              <a:t>Lietuvos Respublikos teritorijų planavimo dokumentų registro nuostatų, patvirtintų Lietuvos Respublikos Vyriausybės 1996 m. birželio 19 d. nutarimu Nr. 721,</a:t>
            </a:r>
            <a:r>
              <a:rPr lang="lt-LT" sz="1500" dirty="0">
                <a:effectLst/>
                <a:latin typeface="Verdana" panose="020B0604030504040204" pitchFamily="34" charset="0"/>
                <a:ea typeface="Verdana" panose="020B0604030504040204" pitchFamily="34" charset="0"/>
                <a:cs typeface="Tahoma" panose="020B0604030504040204" pitchFamily="34" charset="0"/>
              </a:rPr>
              <a:t> 29, 31 ir 33 punktų nuostatomis, </a:t>
            </a:r>
            <a:r>
              <a:rPr lang="lt-LT" sz="1500" b="1" dirty="0">
                <a:effectLst/>
                <a:latin typeface="Verdana" panose="020B0604030504040204" pitchFamily="34" charset="0"/>
                <a:ea typeface="Verdana" panose="020B0604030504040204" pitchFamily="34" charset="0"/>
                <a:cs typeface="Tahoma" panose="020B0604030504040204" pitchFamily="34" charset="0"/>
              </a:rPr>
              <a:t>savivaldybių administracijos turi užtikrinti, kad registre būtų paskelbti pilnos apimties registruotų TPD duomenys: sprendimas, kuriuo  patvirtintas TPD ir TPD sprendiniai</a:t>
            </a:r>
            <a:r>
              <a:rPr lang="lt-LT" sz="1500" dirty="0">
                <a:effectLst/>
                <a:latin typeface="Verdana" panose="020B0604030504040204" pitchFamily="34" charset="0"/>
                <a:ea typeface="Verdana" panose="020B0604030504040204" pitchFamily="34" charset="0"/>
                <a:cs typeface="Tahoma" panose="020B0604030504040204" pitchFamily="34" charset="0"/>
              </a:rPr>
              <a:t> (</a:t>
            </a:r>
            <a:r>
              <a:rPr lang="lt-LT" sz="1500" b="1" dirty="0">
                <a:effectLst/>
                <a:latin typeface="Verdana" panose="020B0604030504040204" pitchFamily="34" charset="0"/>
                <a:ea typeface="Verdana" panose="020B0604030504040204" pitchFamily="34" charset="0"/>
                <a:cs typeface="Tahoma" panose="020B0604030504040204" pitchFamily="34" charset="0"/>
              </a:rPr>
              <a:t>aiškinamasis raštas su brėžiniais</a:t>
            </a:r>
            <a:r>
              <a:rPr lang="lt-LT" sz="1500" dirty="0">
                <a:effectLst/>
                <a:latin typeface="Verdana" panose="020B0604030504040204" pitchFamily="34" charset="0"/>
                <a:ea typeface="Verdana" panose="020B0604030504040204" pitchFamily="34" charset="0"/>
                <a:cs typeface="Tahoma" panose="020B0604030504040204" pitchFamily="34" charset="0"/>
              </a:rPr>
              <a:t>). </a:t>
            </a:r>
          </a:p>
          <a:p>
            <a:pPr marL="0" indent="0" algn="just">
              <a:buNone/>
            </a:pPr>
            <a:endParaRPr lang="lt-LT" sz="1800" dirty="0">
              <a:effectLst/>
              <a:latin typeface="Times New Roman" panose="02020603050405020304" pitchFamily="18" charset="0"/>
              <a:ea typeface="Andale Sans UI"/>
              <a:cs typeface="Tahoma" panose="020B0604030504040204" pitchFamily="34" charset="0"/>
            </a:endParaRPr>
          </a:p>
          <a:p>
            <a:pPr indent="0" algn="just">
              <a:lnSpc>
                <a:spcPct val="115000"/>
              </a:lnSpc>
              <a:spcAft>
                <a:spcPts val="1001"/>
              </a:spcAft>
              <a:buNone/>
            </a:pPr>
            <a:endParaRPr lang="lt-LT" sz="1100" b="0" i="0" dirty="0">
              <a:solidFill>
                <a:srgbClr val="000000"/>
              </a:solidFill>
              <a:effectLst/>
              <a:latin typeface="Times New Roman" panose="02020603050405020304" pitchFamily="18" charset="0"/>
            </a:endParaRPr>
          </a:p>
          <a:p>
            <a:pPr indent="0" algn="just">
              <a:lnSpc>
                <a:spcPct val="115000"/>
              </a:lnSpc>
              <a:spcAft>
                <a:spcPts val="1001"/>
              </a:spcAft>
              <a:buNone/>
            </a:pPr>
            <a:endParaRPr lang="en-US" sz="15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2952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duomenų papildymo TPDR</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53497" y="1294646"/>
            <a:ext cx="9967864" cy="5258749"/>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500" kern="100" dirty="0">
                <a:latin typeface="Verdana" panose="020B0604030504040204" pitchFamily="34" charset="0"/>
                <a:ea typeface="Verdana" panose="020B0604030504040204" pitchFamily="34" charset="0"/>
                <a:cs typeface="Times New Roman" panose="02020603050405020304" pitchFamily="18" charset="0"/>
              </a:rPr>
              <a:t>„</a:t>
            </a:r>
            <a:r>
              <a:rPr lang="lt-LT" sz="1800" dirty="0">
                <a:effectLst/>
                <a:latin typeface="Aptos" panose="020B0004020202020204" pitchFamily="34" charset="0"/>
                <a:ea typeface="Aptos" panose="020B0004020202020204" pitchFamily="34" charset="0"/>
                <a:cs typeface="Times New Roman" panose="02020603050405020304" pitchFamily="18" charset="0"/>
              </a:rPr>
              <a:t>Ar naujovė, kad papildant duomenimis seną tpd nereikia įkelti sprendinių brėžinio? Gal, tai sisteminė klaida? </a:t>
            </a:r>
            <a:r>
              <a:rPr lang="lt-LT" sz="1500" dirty="0">
                <a:effectLst/>
                <a:latin typeface="Verdana" panose="020B0604030504040204" pitchFamily="34" charset="0"/>
                <a:ea typeface="Verdana" panose="020B0604030504040204" pitchFamily="34" charset="0"/>
                <a:cs typeface="Times New Roman" panose="02020603050405020304" pitchFamily="18" charset="0"/>
              </a:rPr>
              <a:t>“</a:t>
            </a:r>
            <a:endParaRPr lang="lt-LT" sz="15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dirty="0">
                <a:latin typeface="Verdana" panose="020B0604030504040204" pitchFamily="34" charset="0"/>
                <a:ea typeface="Verdana" panose="020B0604030504040204" pitchFamily="34" charset="0"/>
              </a:rPr>
              <a:t>Informuojame, kad jei TPDR įregistruotas TPD papildomas informaciją,  būtina įkelti planuojamos teritorijos ribą, turimus TPD sprendinius ir sprendimą, kuriuo patvirtintas TPD, jei jie nebuvo įkelti. </a:t>
            </a:r>
            <a:endParaRPr lang="lt-LT" sz="1100" b="0" i="0" dirty="0">
              <a:solidFill>
                <a:srgbClr val="000000"/>
              </a:solidFill>
              <a:effectLst/>
              <a:latin typeface="Times New Roman" panose="02020603050405020304" pitchFamily="18" charset="0"/>
            </a:endParaRPr>
          </a:p>
          <a:p>
            <a:pPr indent="0" algn="just">
              <a:lnSpc>
                <a:spcPct val="115000"/>
              </a:lnSpc>
              <a:spcAft>
                <a:spcPts val="1001"/>
              </a:spcAft>
              <a:buNone/>
            </a:pPr>
            <a:endParaRPr lang="en-US" sz="15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198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452674" y="304604"/>
            <a:ext cx="9485977" cy="537369"/>
          </a:xfrm>
        </p:spPr>
        <p:txBody>
          <a:bodyPr>
            <a:normAutofit/>
          </a:bodyPr>
          <a:lstStyle/>
          <a:p>
            <a:r>
              <a:rPr lang="lt-LT" sz="2400" dirty="0"/>
              <a:t>Dėl TPD korektūrų pagal TPĮ 28 str. 9 dalį</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a:xfrm>
            <a:off x="253497" y="1294646"/>
            <a:ext cx="9967864" cy="5258749"/>
          </a:xfrm>
        </p:spPr>
        <p:txBody>
          <a:bodyPr>
            <a:normAutofit/>
          </a:bodyPr>
          <a:lstStyle/>
          <a:p>
            <a:pPr indent="0" algn="just">
              <a:lnSpc>
                <a:spcPct val="115000"/>
              </a:lnSpc>
              <a:spcAft>
                <a:spcPts val="1001"/>
              </a:spcAft>
              <a:buNone/>
            </a:pPr>
            <a:r>
              <a:rPr lang="lt-LT" sz="1500" b="1" kern="100" dirty="0">
                <a:latin typeface="Verdana" panose="020B0604030504040204" pitchFamily="34" charset="0"/>
                <a:ea typeface="Verdana" panose="020B0604030504040204" pitchFamily="34" charset="0"/>
                <a:cs typeface="Times New Roman" panose="02020603050405020304" pitchFamily="18" charset="0"/>
              </a:rPr>
              <a:t>Klausimas. „</a:t>
            </a:r>
            <a:r>
              <a:rPr lang="lt-LT" sz="1500" dirty="0">
                <a:effectLst/>
                <a:latin typeface="Verdana" panose="020B0604030504040204" pitchFamily="34" charset="0"/>
                <a:ea typeface="Verdana" panose="020B0604030504040204" pitchFamily="34" charset="0"/>
                <a:cs typeface="Aptos" panose="020B0004020202020204" pitchFamily="34" charset="0"/>
              </a:rPr>
              <a:t>Ką</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kelti</a:t>
            </a:r>
            <a:r>
              <a:rPr lang="en-US" sz="1500" dirty="0">
                <a:effectLst/>
                <a:latin typeface="Verdana" panose="020B0604030504040204" pitchFamily="34" charset="0"/>
                <a:ea typeface="Verdana" panose="020B0604030504040204" pitchFamily="34" charset="0"/>
                <a:cs typeface="Aptos" panose="020B0004020202020204" pitchFamily="34" charset="0"/>
              </a:rPr>
              <a:t> į </a:t>
            </a:r>
            <a:r>
              <a:rPr lang="lt-LT" sz="1500" dirty="0">
                <a:effectLst/>
                <a:latin typeface="Verdana" panose="020B0604030504040204" pitchFamily="34" charset="0"/>
                <a:ea typeface="Verdana" panose="020B0604030504040204" pitchFamily="34" charset="0"/>
                <a:cs typeface="Aptos" panose="020B0004020202020204" pitchFamily="34" charset="0"/>
              </a:rPr>
              <a:t>erdvinius</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duomenis</a:t>
            </a:r>
            <a:r>
              <a:rPr lang="en-US" sz="1500" dirty="0">
                <a:effectLst/>
                <a:latin typeface="Verdana" panose="020B0604030504040204" pitchFamily="34" charset="0"/>
                <a:ea typeface="Verdana" panose="020B0604030504040204" pitchFamily="34" charset="0"/>
                <a:cs typeface="Aptos" panose="020B0004020202020204" pitchFamily="34" charset="0"/>
              </a:rPr>
              <a:t>, kai </a:t>
            </a:r>
            <a:r>
              <a:rPr lang="lt-LT" sz="1500" dirty="0">
                <a:effectLst/>
                <a:latin typeface="Verdana" panose="020B0604030504040204" pitchFamily="34" charset="0"/>
                <a:ea typeface="Verdana" panose="020B0604030504040204" pitchFamily="34" charset="0"/>
                <a:cs typeface="Aptos" panose="020B0004020202020204" pitchFamily="34" charset="0"/>
              </a:rPr>
              <a:t>rengiama</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supaprastinta</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detaliojo</a:t>
            </a:r>
            <a:r>
              <a:rPr lang="en-US" sz="1500" dirty="0">
                <a:effectLst/>
                <a:latin typeface="Verdana" panose="020B0604030504040204" pitchFamily="34" charset="0"/>
                <a:ea typeface="Verdana" panose="020B0604030504040204" pitchFamily="34" charset="0"/>
                <a:cs typeface="Aptos" panose="020B0004020202020204" pitchFamily="34" charset="0"/>
              </a:rPr>
              <a:t> plano </a:t>
            </a:r>
            <a:r>
              <a:rPr lang="lt-LT" sz="1500" dirty="0">
                <a:effectLst/>
                <a:latin typeface="Verdana" panose="020B0604030504040204" pitchFamily="34" charset="0"/>
                <a:ea typeface="Verdana" panose="020B0604030504040204" pitchFamily="34" charset="0"/>
                <a:cs typeface="Aptos" panose="020B0004020202020204" pitchFamily="34" charset="0"/>
              </a:rPr>
              <a:t>korektūra</a:t>
            </a:r>
            <a:r>
              <a:rPr lang="en-US" sz="1500" dirty="0">
                <a:effectLst/>
                <a:latin typeface="Verdana" panose="020B0604030504040204" pitchFamily="34" charset="0"/>
                <a:ea typeface="Verdana" panose="020B0604030504040204" pitchFamily="34" charset="0"/>
                <a:cs typeface="Aptos" panose="020B0004020202020204" pitchFamily="34" charset="0"/>
              </a:rPr>
              <a:t>, kai </a:t>
            </a:r>
            <a:r>
              <a:rPr lang="lt-LT" sz="1500" dirty="0">
                <a:effectLst/>
                <a:latin typeface="Verdana" panose="020B0604030504040204" pitchFamily="34" charset="0"/>
                <a:ea typeface="Verdana" panose="020B0604030504040204" pitchFamily="34" charset="0"/>
                <a:cs typeface="Aptos" panose="020B0004020202020204" pitchFamily="34" charset="0"/>
              </a:rPr>
              <a:t>koreguojame</a:t>
            </a:r>
            <a:r>
              <a:rPr lang="en-US" sz="1500" dirty="0">
                <a:effectLst/>
                <a:latin typeface="Verdana" panose="020B0604030504040204" pitchFamily="34" charset="0"/>
                <a:ea typeface="Verdana" panose="020B0604030504040204" pitchFamily="34" charset="0"/>
                <a:cs typeface="Aptos" panose="020B0004020202020204" pitchFamily="34" charset="0"/>
              </a:rPr>
              <a:t> tik </a:t>
            </a:r>
            <a:r>
              <a:rPr lang="lt-LT" sz="1500" dirty="0">
                <a:effectLst/>
                <a:latin typeface="Verdana" panose="020B0604030504040204" pitchFamily="34" charset="0"/>
                <a:ea typeface="Verdana" panose="020B0604030504040204" pitchFamily="34" charset="0"/>
                <a:cs typeface="Aptos" panose="020B0004020202020204" pitchFamily="34" charset="0"/>
              </a:rPr>
              <a:t>įvažiavimo</a:t>
            </a:r>
            <a:r>
              <a:rPr lang="en-US" sz="1500" dirty="0">
                <a:effectLst/>
                <a:latin typeface="Verdana" panose="020B0604030504040204" pitchFamily="34" charset="0"/>
                <a:ea typeface="Verdana" panose="020B0604030504040204" pitchFamily="34" charset="0"/>
                <a:cs typeface="Aptos" panose="020B0004020202020204" pitchFamily="34" charset="0"/>
              </a:rPr>
              <a:t> į </a:t>
            </a:r>
            <a:r>
              <a:rPr lang="lt-LT" sz="1500" dirty="0">
                <a:effectLst/>
                <a:latin typeface="Verdana" panose="020B0604030504040204" pitchFamily="34" charset="0"/>
                <a:ea typeface="Verdana" panose="020B0604030504040204" pitchFamily="34" charset="0"/>
                <a:cs typeface="Aptos" panose="020B0004020202020204" pitchFamily="34" charset="0"/>
              </a:rPr>
              <a:t>sklypą</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vietą</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Būtent</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tokio</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sprendinio</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erdviniuose</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sluoksniuose</a:t>
            </a:r>
            <a:r>
              <a:rPr lang="en-US" sz="1500" dirty="0">
                <a:effectLst/>
                <a:latin typeface="Verdana" panose="020B0604030504040204" pitchFamily="34" charset="0"/>
                <a:ea typeface="Verdana" panose="020B0604030504040204" pitchFamily="34" charset="0"/>
                <a:cs typeface="Aptos" panose="020B0004020202020204" pitchFamily="34" charset="0"/>
              </a:rPr>
              <a:t> </a:t>
            </a:r>
            <a:r>
              <a:rPr lang="lt-LT" sz="1500" dirty="0">
                <a:effectLst/>
                <a:latin typeface="Verdana" panose="020B0604030504040204" pitchFamily="34" charset="0"/>
                <a:ea typeface="Verdana" panose="020B0604030504040204" pitchFamily="34" charset="0"/>
                <a:cs typeface="Aptos" panose="020B0004020202020204" pitchFamily="34" charset="0"/>
              </a:rPr>
              <a:t>nėra?“</a:t>
            </a:r>
            <a:endParaRPr lang="lt-LT" sz="1500" b="1"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r>
              <a:rPr lang="lt-LT" sz="1500" b="1" dirty="0">
                <a:latin typeface="Verdana" panose="020B0604030504040204" pitchFamily="34" charset="0"/>
                <a:ea typeface="Verdana" panose="020B0604030504040204" pitchFamily="34" charset="0"/>
              </a:rPr>
              <a:t>Atsakymas. </a:t>
            </a:r>
            <a:r>
              <a:rPr lang="lt-LT" sz="1500" kern="100" dirty="0">
                <a:latin typeface="Verdana" panose="020B0604030504040204" pitchFamily="34" charset="0"/>
                <a:ea typeface="Verdana" panose="020B0604030504040204" pitchFamily="34" charset="0"/>
                <a:cs typeface="Times New Roman" panose="02020603050405020304" pitchFamily="18" charset="0"/>
              </a:rPr>
              <a:t>Pažymėtina, kad TPD sprendiniai keliami pagal Teritorijų planavimo erdvinių duomenų specifikaciją, patvirtintą Lietuvos Respublikos aplinkos ministro 2013 m. gruodžio 31 d. įsakymu Nr. D1-1009, t. y. į sistemą nuo 2024-06-18 privalomai  įkeliami erdviniai (vektoriniai ir rastriniai) duomenys. </a:t>
            </a:r>
          </a:p>
          <a:p>
            <a:pPr indent="0" algn="just">
              <a:lnSpc>
                <a:spcPct val="115000"/>
              </a:lnSpc>
              <a:spcAft>
                <a:spcPts val="1001"/>
              </a:spcAft>
              <a:buNone/>
            </a:pPr>
            <a:r>
              <a:rPr lang="lt-LT" sz="1500" kern="100" dirty="0">
                <a:latin typeface="Verdana" panose="020B0604030504040204" pitchFamily="34" charset="0"/>
                <a:ea typeface="Verdana" panose="020B0604030504040204" pitchFamily="34" charset="0"/>
                <a:cs typeface="Times New Roman" panose="02020603050405020304" pitchFamily="18" charset="0"/>
              </a:rPr>
              <a:t>Įvažiavimo į sklypą vieta nurodoma rastriniuose duomenyse, kurie </a:t>
            </a:r>
            <a:r>
              <a:rPr lang="lt-LT" sz="1500" b="0" i="0" dirty="0">
                <a:solidFill>
                  <a:srgbClr val="000000"/>
                </a:solidFill>
                <a:effectLst/>
                <a:latin typeface="Verdana" panose="020B0604030504040204" pitchFamily="34" charset="0"/>
                <a:ea typeface="Verdana" panose="020B0604030504040204" pitchFamily="34" charset="0"/>
              </a:rPr>
              <a:t>perduodami </a:t>
            </a:r>
            <a:r>
              <a:rPr lang="lt-LT" sz="1500" b="0" i="0" dirty="0" err="1">
                <a:solidFill>
                  <a:srgbClr val="000000"/>
                </a:solidFill>
                <a:effectLst/>
                <a:latin typeface="Verdana" panose="020B0604030504040204" pitchFamily="34" charset="0"/>
                <a:ea typeface="Verdana" panose="020B0604030504040204" pitchFamily="34" charset="0"/>
              </a:rPr>
              <a:t>tiff</a:t>
            </a:r>
            <a:r>
              <a:rPr lang="lt-LT" sz="1500" b="0" i="0" dirty="0">
                <a:solidFill>
                  <a:srgbClr val="000000"/>
                </a:solidFill>
                <a:effectLst/>
                <a:latin typeface="Verdana" panose="020B0604030504040204" pitchFamily="34" charset="0"/>
                <a:ea typeface="Verdana" panose="020B0604030504040204" pitchFamily="34" charset="0"/>
              </a:rPr>
              <a:t> duomenų formato bylomis.</a:t>
            </a:r>
            <a:endParaRPr lang="lt-LT" sz="1500" kern="100" dirty="0">
              <a:latin typeface="Verdana" panose="020B0604030504040204" pitchFamily="34" charset="0"/>
              <a:ea typeface="Verdana" panose="020B0604030504040204" pitchFamily="34" charset="0"/>
              <a:cs typeface="Times New Roman" panose="02020603050405020304" pitchFamily="18" charset="0"/>
            </a:endParaRPr>
          </a:p>
          <a:p>
            <a:pPr indent="0" algn="just">
              <a:lnSpc>
                <a:spcPct val="115000"/>
              </a:lnSpc>
              <a:spcAft>
                <a:spcPts val="1001"/>
              </a:spcAft>
              <a:buNone/>
            </a:pPr>
            <a:endParaRPr lang="lt-LT" sz="1100" b="0" i="0" dirty="0">
              <a:solidFill>
                <a:srgbClr val="000000"/>
              </a:solidFill>
              <a:effectLst/>
              <a:latin typeface="Times New Roman" panose="02020603050405020304" pitchFamily="18" charset="0"/>
            </a:endParaRPr>
          </a:p>
          <a:p>
            <a:pPr indent="0" algn="just">
              <a:lnSpc>
                <a:spcPct val="115000"/>
              </a:lnSpc>
              <a:spcAft>
                <a:spcPts val="1001"/>
              </a:spcAft>
              <a:buNone/>
            </a:pPr>
            <a:endParaRPr lang="en-US" sz="15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427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CE0-D2BA-DE72-0AEE-861F30A51AB7}"/>
              </a:ext>
            </a:extLst>
          </p:cNvPr>
          <p:cNvSpPr>
            <a:spLocks noGrp="1"/>
          </p:cNvSpPr>
          <p:nvPr>
            <p:ph type="ctrTitle"/>
          </p:nvPr>
        </p:nvSpPr>
        <p:spPr>
          <a:xfrm>
            <a:off x="992557" y="927673"/>
            <a:ext cx="10480430" cy="2387600"/>
          </a:xfrm>
        </p:spPr>
        <p:txBody>
          <a:bodyPr/>
          <a:lstStyle/>
          <a:p>
            <a:r>
              <a:rPr lang="lt-LT" dirty="0"/>
              <a:t>Klausimų aptarimas</a:t>
            </a:r>
            <a:endParaRPr lang="en-US" dirty="0"/>
          </a:p>
        </p:txBody>
      </p:sp>
    </p:spTree>
    <p:extLst>
      <p:ext uri="{BB962C8B-B14F-4D97-AF65-F5344CB8AC3E}">
        <p14:creationId xmlns:p14="http://schemas.microsoft.com/office/powerpoint/2010/main" val="47846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a:xfrm>
            <a:off x="7203540" y="5069943"/>
            <a:ext cx="9976919" cy="615636"/>
          </a:xfrm>
        </p:spPr>
        <p:txBody>
          <a:bodyPr>
            <a:normAutofit/>
          </a:bodyPr>
          <a:lstStyle/>
          <a:p>
            <a:r>
              <a:rPr lang="lt-LT" sz="2400" dirty="0"/>
              <a:t>Ačiū už dėmesį</a:t>
            </a:r>
            <a:r>
              <a:rPr lang="en-US" sz="2400" dirty="0"/>
              <a:t>!</a:t>
            </a:r>
            <a:endParaRPr lang="lt-LT" sz="2400" dirty="0"/>
          </a:p>
        </p:txBody>
      </p:sp>
    </p:spTree>
    <p:extLst>
      <p:ext uri="{BB962C8B-B14F-4D97-AF65-F5344CB8AC3E}">
        <p14:creationId xmlns:p14="http://schemas.microsoft.com/office/powerpoint/2010/main" val="158609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79D-78E1-4520-A5FC-6F14E00B1691}"/>
              </a:ext>
            </a:extLst>
          </p:cNvPr>
          <p:cNvSpPr>
            <a:spLocks noGrp="1"/>
          </p:cNvSpPr>
          <p:nvPr>
            <p:ph type="title"/>
          </p:nvPr>
        </p:nvSpPr>
        <p:spPr/>
        <p:txBody>
          <a:bodyPr>
            <a:normAutofit/>
          </a:bodyPr>
          <a:lstStyle/>
          <a:p>
            <a:r>
              <a:rPr lang="en-US" sz="2400" dirty="0" err="1"/>
              <a:t>Kaimo</a:t>
            </a:r>
            <a:r>
              <a:rPr lang="en-US" sz="2400" dirty="0"/>
              <a:t> pl</a:t>
            </a:r>
            <a:r>
              <a:rPr lang="lt-LT" sz="2400" dirty="0" err="1"/>
              <a:t>ėtros</a:t>
            </a:r>
            <a:r>
              <a:rPr lang="lt-LT" sz="2400" dirty="0"/>
              <a:t> / žemės gelmių procesai</a:t>
            </a:r>
          </a:p>
        </p:txBody>
      </p:sp>
      <p:sp>
        <p:nvSpPr>
          <p:cNvPr id="3" name="Content Placeholder 2">
            <a:extLst>
              <a:ext uri="{FF2B5EF4-FFF2-40B4-BE49-F238E27FC236}">
                <a16:creationId xmlns:a16="http://schemas.microsoft.com/office/drawing/2014/main" id="{6F513807-F01B-4491-9598-05D8DFE64B4E}"/>
              </a:ext>
            </a:extLst>
          </p:cNvPr>
          <p:cNvSpPr>
            <a:spLocks noGrp="1"/>
          </p:cNvSpPr>
          <p:nvPr>
            <p:ph sz="half" idx="1"/>
          </p:nvPr>
        </p:nvSpPr>
        <p:spPr/>
        <p:txBody>
          <a:bodyPr>
            <a:normAutofit/>
          </a:bodyPr>
          <a:lstStyle/>
          <a:p>
            <a:r>
              <a:rPr lang="lt-LT" sz="1500" dirty="0">
                <a:latin typeface="Verdana" panose="020B0604030504040204" pitchFamily="34" charset="0"/>
                <a:ea typeface="Verdana" panose="020B0604030504040204" pitchFamily="34" charset="0"/>
              </a:rPr>
              <a:t>Procesas pradedamas nuo</a:t>
            </a:r>
          </a:p>
          <a:p>
            <a:pPr lvl="1"/>
            <a:r>
              <a:rPr lang="lt-LT" sz="1500" dirty="0">
                <a:latin typeface="Verdana" panose="020B0604030504040204" pitchFamily="34" charset="0"/>
                <a:ea typeface="Verdana" panose="020B0604030504040204" pitchFamily="34" charset="0"/>
              </a:rPr>
              <a:t>Projekto dokumento, kuriame nurodomas pavadinimas ir teritorija</a:t>
            </a:r>
          </a:p>
          <a:p>
            <a:pPr lvl="1"/>
            <a:r>
              <a:rPr lang="lt-LT" sz="1500" dirty="0">
                <a:latin typeface="Verdana" panose="020B0604030504040204" pitchFamily="34" charset="0"/>
                <a:ea typeface="Verdana" panose="020B0604030504040204" pitchFamily="34" charset="0"/>
              </a:rPr>
              <a:t>Įkeliant sprendimo dokumentą – perduodamos planavimo organizatoriaus teisės nurodytam asmeniui (fiziniam arba juridiniam)</a:t>
            </a:r>
          </a:p>
          <a:p>
            <a:r>
              <a:rPr lang="lt-LT" sz="1500" dirty="0">
                <a:latin typeface="Verdana" panose="020B0604030504040204" pitchFamily="34" charset="0"/>
                <a:ea typeface="Verdana" panose="020B0604030504040204" pitchFamily="34" charset="0"/>
              </a:rPr>
              <a:t>Planavimo organizatorius toliau vykdo procesinius žingsnius</a:t>
            </a:r>
          </a:p>
          <a:p>
            <a:r>
              <a:rPr lang="lt-LT" sz="1500" dirty="0">
                <a:latin typeface="Verdana" panose="020B0604030504040204" pitchFamily="34" charset="0"/>
                <a:ea typeface="Verdana" panose="020B0604030504040204" pitchFamily="34" charset="0"/>
              </a:rPr>
              <a:t>Teritorijos riba ir pavadinimas keičiami pirmame projekto dokumente (gali </a:t>
            </a:r>
            <a:r>
              <a:rPr lang="lt-LT" sz="1500" dirty="0" err="1">
                <a:latin typeface="Verdana" panose="020B0604030504040204" pitchFamily="34" charset="0"/>
                <a:ea typeface="Verdana" panose="020B0604030504040204" pitchFamily="34" charset="0"/>
              </a:rPr>
              <a:t>versijuoti</a:t>
            </a:r>
            <a:r>
              <a:rPr lang="lt-LT" sz="1500" dirty="0">
                <a:latin typeface="Verdana" panose="020B0604030504040204" pitchFamily="34" charset="0"/>
                <a:ea typeface="Verdana" panose="020B0604030504040204" pitchFamily="34" charset="0"/>
              </a:rPr>
              <a:t> dokumento autorius)</a:t>
            </a:r>
          </a:p>
        </p:txBody>
      </p:sp>
    </p:spTree>
    <p:extLst>
      <p:ext uri="{BB962C8B-B14F-4D97-AF65-F5344CB8AC3E}">
        <p14:creationId xmlns:p14="http://schemas.microsoft.com/office/powerpoint/2010/main" val="122782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CA4D-A6F6-4625-BB5F-E4A63A7A7E76}"/>
              </a:ext>
            </a:extLst>
          </p:cNvPr>
          <p:cNvSpPr>
            <a:spLocks noGrp="1"/>
          </p:cNvSpPr>
          <p:nvPr>
            <p:ph type="title"/>
          </p:nvPr>
        </p:nvSpPr>
        <p:spPr/>
        <p:txBody>
          <a:bodyPr>
            <a:normAutofit/>
          </a:bodyPr>
          <a:lstStyle/>
          <a:p>
            <a:r>
              <a:rPr lang="lt-LT" sz="2400" dirty="0"/>
              <a:t>Sąlygų išdavimas – teritorijos ploto ir uždavinių dalis</a:t>
            </a:r>
          </a:p>
        </p:txBody>
      </p:sp>
      <p:sp>
        <p:nvSpPr>
          <p:cNvPr id="3" name="Content Placeholder 2">
            <a:extLst>
              <a:ext uri="{FF2B5EF4-FFF2-40B4-BE49-F238E27FC236}">
                <a16:creationId xmlns:a16="http://schemas.microsoft.com/office/drawing/2014/main" id="{790B8C81-AC0E-4185-9DD0-4FF5935A782A}"/>
              </a:ext>
            </a:extLst>
          </p:cNvPr>
          <p:cNvSpPr>
            <a:spLocks noGrp="1"/>
          </p:cNvSpPr>
          <p:nvPr>
            <p:ph sz="half" idx="1"/>
          </p:nvPr>
        </p:nvSpPr>
        <p:spPr/>
        <p:txBody>
          <a:bodyPr>
            <a:normAutofit/>
          </a:bodyPr>
          <a:lstStyle/>
          <a:p>
            <a:r>
              <a:rPr lang="lt-LT" sz="1500" dirty="0">
                <a:latin typeface="Verdana" panose="020B0604030504040204" pitchFamily="34" charset="0"/>
                <a:ea typeface="Verdana" panose="020B0604030504040204" pitchFamily="34" charset="0"/>
              </a:rPr>
              <a:t>Naujuose procesuose (pradėtuose po 2024-06-18) ši kortelė užsipildo automatiškai iš prašymo dokumento</a:t>
            </a:r>
          </a:p>
          <a:p>
            <a:r>
              <a:rPr lang="lt-LT" sz="1500" dirty="0">
                <a:latin typeface="Verdana" panose="020B0604030504040204" pitchFamily="34" charset="0"/>
                <a:ea typeface="Verdana" panose="020B0604030504040204" pitchFamily="34" charset="0"/>
              </a:rPr>
              <a:t>Senuose procesuose kortelė neužsipildo automatiškai, nuo 2024-09-11 įjungta galimybė kortelės duomenis pildyti rankiniu būdu.</a:t>
            </a:r>
          </a:p>
        </p:txBody>
      </p:sp>
    </p:spTree>
    <p:extLst>
      <p:ext uri="{BB962C8B-B14F-4D97-AF65-F5344CB8AC3E}">
        <p14:creationId xmlns:p14="http://schemas.microsoft.com/office/powerpoint/2010/main" val="357238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CB09-533B-4689-893D-5402A492D1E3}"/>
              </a:ext>
            </a:extLst>
          </p:cNvPr>
          <p:cNvSpPr>
            <a:spLocks noGrp="1"/>
          </p:cNvSpPr>
          <p:nvPr>
            <p:ph type="title"/>
          </p:nvPr>
        </p:nvSpPr>
        <p:spPr/>
        <p:txBody>
          <a:bodyPr>
            <a:normAutofit/>
          </a:bodyPr>
          <a:lstStyle/>
          <a:p>
            <a:r>
              <a:rPr lang="lt-LT" sz="2400" dirty="0"/>
              <a:t>TPDR prašymų (juodraščių) naikinimas</a:t>
            </a:r>
          </a:p>
        </p:txBody>
      </p:sp>
      <p:sp>
        <p:nvSpPr>
          <p:cNvPr id="3" name="Content Placeholder 2">
            <a:extLst>
              <a:ext uri="{FF2B5EF4-FFF2-40B4-BE49-F238E27FC236}">
                <a16:creationId xmlns:a16="http://schemas.microsoft.com/office/drawing/2014/main" id="{06A45F4A-FBD5-482A-90DE-D9FD6DA77CE0}"/>
              </a:ext>
            </a:extLst>
          </p:cNvPr>
          <p:cNvSpPr>
            <a:spLocks noGrp="1"/>
          </p:cNvSpPr>
          <p:nvPr>
            <p:ph sz="half" idx="1"/>
          </p:nvPr>
        </p:nvSpPr>
        <p:spPr/>
        <p:txBody>
          <a:bodyPr>
            <a:normAutofit/>
          </a:bodyPr>
          <a:lstStyle/>
          <a:p>
            <a:pPr marL="0" indent="0" algn="just">
              <a:buNone/>
            </a:pPr>
            <a:r>
              <a:rPr lang="lt-LT" sz="1500" dirty="0">
                <a:latin typeface="Verdana" panose="020B0604030504040204" pitchFamily="34" charset="0"/>
                <a:ea typeface="Verdana" panose="020B0604030504040204" pitchFamily="34" charset="0"/>
              </a:rPr>
              <a:t>Naikinti galima rengiamus prašymus, kurie nebuvo perduoti (prašymai atvaizduojami prisijungusio naudotojo rengiamų prašymų sąraše)</a:t>
            </a:r>
            <a:r>
              <a:rPr lang="en-US" sz="1500" dirty="0">
                <a:latin typeface="Verdana" panose="020B0604030504040204" pitchFamily="34" charset="0"/>
                <a:ea typeface="Verdana" panose="020B0604030504040204" pitchFamily="34" charset="0"/>
              </a:rPr>
              <a:t>.</a:t>
            </a:r>
            <a:endParaRPr lang="lt-LT"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6082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DA77-17C3-4B99-B1EE-F52AEA1482B6}"/>
              </a:ext>
            </a:extLst>
          </p:cNvPr>
          <p:cNvSpPr>
            <a:spLocks noGrp="1"/>
          </p:cNvSpPr>
          <p:nvPr>
            <p:ph type="title"/>
          </p:nvPr>
        </p:nvSpPr>
        <p:spPr/>
        <p:txBody>
          <a:bodyPr>
            <a:normAutofit/>
          </a:bodyPr>
          <a:lstStyle/>
          <a:p>
            <a:r>
              <a:rPr lang="lt-LT" sz="2400" dirty="0"/>
              <a:t>Juridinio asmens atstovavimas ir veiklos procese</a:t>
            </a:r>
          </a:p>
        </p:txBody>
      </p:sp>
      <p:sp>
        <p:nvSpPr>
          <p:cNvPr id="3" name="Content Placeholder 2">
            <a:extLst>
              <a:ext uri="{FF2B5EF4-FFF2-40B4-BE49-F238E27FC236}">
                <a16:creationId xmlns:a16="http://schemas.microsoft.com/office/drawing/2014/main" id="{0D7EAE61-4DEE-418C-8200-EEC1333408CA}"/>
              </a:ext>
            </a:extLst>
          </p:cNvPr>
          <p:cNvSpPr>
            <a:spLocks noGrp="1"/>
          </p:cNvSpPr>
          <p:nvPr>
            <p:ph sz="half" idx="1"/>
          </p:nvPr>
        </p:nvSpPr>
        <p:spPr/>
        <p:txBody>
          <a:bodyPr>
            <a:noAutofit/>
          </a:bodyPr>
          <a:lstStyle/>
          <a:p>
            <a:pPr marL="0" indent="0" algn="just">
              <a:buNone/>
            </a:pPr>
            <a:r>
              <a:rPr lang="en-US" sz="1500" dirty="0">
                <a:effectLst/>
                <a:latin typeface="Verdana" panose="020B0604030504040204" pitchFamily="34" charset="0"/>
                <a:ea typeface="Verdana" panose="020B0604030504040204" pitchFamily="34" charset="0"/>
                <a:cs typeface="Calibri" panose="020F0502020204030204" pitchFamily="34" charset="0"/>
              </a:rPr>
              <a:t>„</a:t>
            </a:r>
            <a:r>
              <a:rPr lang="en-US" sz="1500" dirty="0" err="1">
                <a:effectLst/>
                <a:latin typeface="Verdana" panose="020B0604030504040204" pitchFamily="34" charset="0"/>
                <a:ea typeface="Verdana" panose="020B0604030504040204" pitchFamily="34" charset="0"/>
                <a:cs typeface="Calibri" panose="020F0502020204030204" pitchFamily="34" charset="0"/>
              </a:rPr>
              <a:t>Kodėl</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supaprastintuose</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detaliųjų</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korektūros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projektuose</a:t>
            </a:r>
            <a:r>
              <a:rPr lang="en-US" sz="1500" dirty="0">
                <a:effectLst/>
                <a:latin typeface="Verdana" panose="020B0604030504040204" pitchFamily="34" charset="0"/>
                <a:ea typeface="Verdana" panose="020B0604030504040204" pitchFamily="34" charset="0"/>
                <a:cs typeface="Calibri" panose="020F0502020204030204" pitchFamily="34" charset="0"/>
              </a:rPr>
              <a:t>, kai </a:t>
            </a:r>
            <a:r>
              <a:rPr lang="en-US" sz="1500" dirty="0" err="1">
                <a:effectLst/>
                <a:latin typeface="Verdana" panose="020B0604030504040204" pitchFamily="34" charset="0"/>
                <a:ea typeface="Verdana" panose="020B0604030504040204" pitchFamily="34" charset="0"/>
                <a:cs typeface="Calibri" panose="020F0502020204030204" pitchFamily="34" charset="0"/>
              </a:rPr>
              <a:t>organizatoriaus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įgaliotas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asmuo</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priskiriamas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juridinis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asmuo</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prisijungus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prie</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sistemos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kaip</a:t>
            </a:r>
            <a:r>
              <a:rPr lang="en-US" sz="1500" dirty="0">
                <a:effectLst/>
                <a:latin typeface="Verdana" panose="020B0604030504040204" pitchFamily="34" charset="0"/>
                <a:ea typeface="Verdana" panose="020B0604030504040204" pitchFamily="34" charset="0"/>
                <a:cs typeface="Calibri" panose="020F0502020204030204" pitchFamily="34" charset="0"/>
              </a:rPr>
              <a:t> MB “</a:t>
            </a:r>
            <a:r>
              <a:rPr lang="lt-LT" sz="1500" dirty="0">
                <a:effectLst/>
                <a:latin typeface="Verdana" panose="020B0604030504040204" pitchFamily="34" charset="0"/>
                <a:ea typeface="Verdana" panose="020B0604030504040204" pitchFamily="34" charset="0"/>
                <a:cs typeface="Calibri" panose="020F0502020204030204" pitchFamily="34" charset="0"/>
              </a:rPr>
              <a:t>MB PAVADINIMAS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darbuotojas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aš</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šio</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projekto</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nematau</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ir</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negaliu</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atlikti</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jokių</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veiksmų</a:t>
            </a:r>
            <a:r>
              <a:rPr lang="en-US" sz="1500" dirty="0">
                <a:effectLst/>
                <a:latin typeface="Verdana" panose="020B0604030504040204" pitchFamily="34" charset="0"/>
                <a:ea typeface="Verdana" panose="020B0604030504040204" pitchFamily="34" charset="0"/>
                <a:cs typeface="Calibri" panose="020F0502020204030204" pitchFamily="34" charset="0"/>
              </a:rPr>
              <a:t>, bet </a:t>
            </a:r>
            <a:r>
              <a:rPr lang="en-US" sz="1500" dirty="0" err="1">
                <a:effectLst/>
                <a:latin typeface="Verdana" panose="020B0604030504040204" pitchFamily="34" charset="0"/>
                <a:ea typeface="Verdana" panose="020B0604030504040204" pitchFamily="34" charset="0"/>
                <a:cs typeface="Calibri" panose="020F0502020204030204" pitchFamily="34" charset="0"/>
              </a:rPr>
              <a:t>jei</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savivaldybės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priskiria</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organizatoriaus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įgaliotu</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asmeniu</a:t>
            </a:r>
            <a:r>
              <a:rPr lang="en-US" sz="1500" dirty="0">
                <a:effectLst/>
                <a:latin typeface="Verdana" panose="020B0604030504040204" pitchFamily="34" charset="0"/>
                <a:ea typeface="Verdana" panose="020B0604030504040204" pitchFamily="34" charset="0"/>
                <a:cs typeface="Calibri" panose="020F0502020204030204" pitchFamily="34" charset="0"/>
              </a:rPr>
              <a:t> mane, </a:t>
            </a:r>
            <a:r>
              <a:rPr lang="en-US" sz="1500" dirty="0" err="1">
                <a:effectLst/>
                <a:latin typeface="Verdana" panose="020B0604030504040204" pitchFamily="34" charset="0"/>
                <a:ea typeface="Verdana" panose="020B0604030504040204" pitchFamily="34" charset="0"/>
                <a:cs typeface="Calibri" panose="020F0502020204030204" pitchFamily="34" charset="0"/>
              </a:rPr>
              <a:t>kaip</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fizinį</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asmenį</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sistemoje</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prisijungus</a:t>
            </a:r>
            <a:r>
              <a:rPr lang="en-US" sz="1500" dirty="0">
                <a:effectLst/>
                <a:latin typeface="Verdana" panose="020B0604030504040204" pitchFamily="34" charset="0"/>
                <a:ea typeface="Verdana" panose="020B0604030504040204" pitchFamily="34" charset="0"/>
                <a:cs typeface="Calibri" panose="020F0502020204030204" pitchFamily="34" charset="0"/>
              </a:rPr>
              <a:t> per </a:t>
            </a:r>
            <a:r>
              <a:rPr lang="en-US" sz="1500" dirty="0" err="1">
                <a:effectLst/>
                <a:latin typeface="Verdana" panose="020B0604030504040204" pitchFamily="34" charset="0"/>
                <a:ea typeface="Verdana" panose="020B0604030504040204" pitchFamily="34" charset="0"/>
                <a:cs typeface="Calibri" panose="020F0502020204030204" pitchFamily="34" charset="0"/>
              </a:rPr>
              <a:t>asmeninį</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profilį</a:t>
            </a:r>
            <a:r>
              <a:rPr lang="en-US" sz="1500" dirty="0">
                <a:effectLst/>
                <a:latin typeface="Verdana" panose="020B0604030504040204" pitchFamily="34" charset="0"/>
                <a:ea typeface="Verdana" panose="020B0604030504040204" pitchFamily="34" charset="0"/>
                <a:cs typeface="Calibri" panose="020F0502020204030204" pitchFamily="34" charset="0"/>
              </a:rPr>
              <a:t> – </a:t>
            </a:r>
            <a:r>
              <a:rPr lang="en-US" sz="1500" dirty="0" err="1">
                <a:effectLst/>
                <a:latin typeface="Verdana" panose="020B0604030504040204" pitchFamily="34" charset="0"/>
                <a:ea typeface="Verdana" panose="020B0604030504040204" pitchFamily="34" charset="0"/>
                <a:cs typeface="Calibri" panose="020F0502020204030204" pitchFamily="34" charset="0"/>
              </a:rPr>
              <a:t>projektą</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rodo</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ir</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galiu</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dirbti</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kelti</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ir</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teikti</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dokumentus</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pt-BR" sz="1500" dirty="0">
                <a:effectLst/>
                <a:latin typeface="Verdana" panose="020B0604030504040204" pitchFamily="34" charset="0"/>
                <a:ea typeface="Verdana" panose="020B0604030504040204" pitchFamily="34" charset="0"/>
                <a:cs typeface="Calibri" panose="020F0502020204030204" pitchFamily="34" charset="0"/>
              </a:rPr>
              <a:t>Tačiau tai nėra teisinga, nes projektą rengia juridinis asmuo, mano atveju MB “</a:t>
            </a:r>
            <a:r>
              <a:rPr lang="lt-LT" sz="1500" dirty="0">
                <a:effectLst/>
                <a:latin typeface="Verdana" panose="020B0604030504040204" pitchFamily="34" charset="0"/>
                <a:ea typeface="Verdana" panose="020B0604030504040204" pitchFamily="34" charset="0"/>
                <a:cs typeface="Calibri" panose="020F0502020204030204" pitchFamily="34" charset="0"/>
              </a:rPr>
              <a:t>MB PAVADINIMAS</a:t>
            </a:r>
            <a:r>
              <a:rPr lang="pt-BR" sz="1500" dirty="0">
                <a:effectLst/>
                <a:latin typeface="Verdana" panose="020B0604030504040204" pitchFamily="34" charset="0"/>
                <a:ea typeface="Verdana" panose="020B0604030504040204" pitchFamily="34" charset="0"/>
                <a:cs typeface="Calibri" panose="020F0502020204030204" pitchFamily="34" charset="0"/>
              </a:rPr>
              <a:t>” ir organizatorius įgalioja būtent Taureną atlikti viešinimo procedūras ir kt. </a:t>
            </a:r>
            <a:r>
              <a:rPr lang="en-US" sz="1500" dirty="0" err="1">
                <a:effectLst/>
                <a:latin typeface="Verdana" panose="020B0604030504040204" pitchFamily="34" charset="0"/>
                <a:ea typeface="Verdana" panose="020B0604030504040204" pitchFamily="34" charset="0"/>
                <a:cs typeface="Calibri" panose="020F0502020204030204" pitchFamily="34" charset="0"/>
              </a:rPr>
              <a:t>Kodėl</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taip</a:t>
            </a:r>
            <a:r>
              <a:rPr lang="en-US" sz="1500" dirty="0">
                <a:effectLst/>
                <a:latin typeface="Verdana" panose="020B0604030504040204" pitchFamily="34" charset="0"/>
                <a:ea typeface="Verdana" panose="020B0604030504040204" pitchFamily="34" charset="0"/>
                <a:cs typeface="Calibri" panose="020F0502020204030204" pitchFamily="34" charset="0"/>
              </a:rPr>
              <a:t> </a:t>
            </a:r>
            <a:r>
              <a:rPr lang="en-US" sz="1500" dirty="0" err="1">
                <a:effectLst/>
                <a:latin typeface="Verdana" panose="020B0604030504040204" pitchFamily="34" charset="0"/>
                <a:ea typeface="Verdana" panose="020B0604030504040204" pitchFamily="34" charset="0"/>
                <a:cs typeface="Calibri" panose="020F0502020204030204" pitchFamily="34" charset="0"/>
              </a:rPr>
              <a:t>yra</a:t>
            </a:r>
            <a:r>
              <a:rPr lang="lt-LT" sz="1500" dirty="0">
                <a:effectLst/>
                <a:latin typeface="Verdana" panose="020B0604030504040204" pitchFamily="34" charset="0"/>
                <a:ea typeface="Verdana" panose="020B0604030504040204" pitchFamily="34" charset="0"/>
                <a:cs typeface="Calibri" panose="020F0502020204030204" pitchFamily="34" charset="0"/>
              </a:rPr>
              <a:t>?</a:t>
            </a:r>
            <a:r>
              <a:rPr lang="en-US" sz="1500" dirty="0">
                <a:effectLst/>
                <a:latin typeface="Verdana" panose="020B0604030504040204" pitchFamily="34" charset="0"/>
                <a:ea typeface="Verdana" panose="020B0604030504040204" pitchFamily="34" charset="0"/>
                <a:cs typeface="Calibri" panose="020F0502020204030204" pitchFamily="34" charset="0"/>
              </a:rPr>
              <a:t>“</a:t>
            </a:r>
            <a:endParaRPr lang="lt-LT" sz="1500" dirty="0">
              <a:effectLst/>
              <a:latin typeface="Verdana" panose="020B0604030504040204" pitchFamily="34" charset="0"/>
              <a:ea typeface="Verdana" panose="020B0604030504040204" pitchFamily="34" charset="0"/>
              <a:cs typeface="Calibri" panose="020F0502020204030204" pitchFamily="34" charset="0"/>
            </a:endParaRPr>
          </a:p>
          <a:p>
            <a:pPr algn="just"/>
            <a:endParaRPr lang="lt-LT" sz="1500" dirty="0">
              <a:latin typeface="Verdana" panose="020B0604030504040204" pitchFamily="34" charset="0"/>
              <a:ea typeface="Verdana" panose="020B0604030504040204" pitchFamily="34" charset="0"/>
              <a:cs typeface="Calibri" panose="020F0502020204030204" pitchFamily="34" charset="0"/>
            </a:endParaRPr>
          </a:p>
          <a:p>
            <a:pPr marL="0" indent="0" algn="just">
              <a:buNone/>
            </a:pPr>
            <a:r>
              <a:rPr lang="lt-LT" sz="1500" dirty="0">
                <a:latin typeface="Verdana" panose="020B0604030504040204" pitchFamily="34" charset="0"/>
                <a:ea typeface="Verdana" panose="020B0604030504040204" pitchFamily="34" charset="0"/>
                <a:cs typeface="Calibri" panose="020F0502020204030204" pitchFamily="34" charset="0"/>
              </a:rPr>
              <a:t>Procese dalyvauja nurodyti dalyviai (rengėjas, organizatorius, iniciatorius, projektų vadovas), jeigu į procesą dalyvis įtraukiamas kaip fizinis asmuo – jam sistemoje papildomų teisių nereikia, nes TPDRIS asmenį identifikuoja pagal asmens kodą ir žino jog procese jis dalyvauja (arba nedalyvauja) procese.</a:t>
            </a:r>
          </a:p>
          <a:p>
            <a:pPr marL="0" indent="0" algn="just">
              <a:buNone/>
            </a:pPr>
            <a:r>
              <a:rPr lang="lt-LT" sz="1500" dirty="0">
                <a:latin typeface="Verdana" panose="020B0604030504040204" pitchFamily="34" charset="0"/>
                <a:ea typeface="Verdana" panose="020B0604030504040204" pitchFamily="34" charset="0"/>
                <a:cs typeface="Calibri" panose="020F0502020204030204" pitchFamily="34" charset="0"/>
              </a:rPr>
              <a:t>Tuo tarpu, organizacijai TPDRIS gali atstovauti daugiau nei vienas asmuo ir kiekvienas organizacijos atstovas gali turėti skirtingas atsakomybes, todėl juridinio asmens atstovai privalo turėti papildomas prieigos teises, kad TPDRIS juos identifikuotų kaip proceso dalyvius.</a:t>
            </a:r>
          </a:p>
          <a:p>
            <a:pPr marL="0" indent="0" algn="just">
              <a:buNone/>
            </a:pPr>
            <a:endParaRPr lang="lt-LT" sz="1500" dirty="0">
              <a:latin typeface="Verdana" panose="020B0604030504040204" pitchFamily="34" charset="0"/>
              <a:ea typeface="Verdana" panose="020B0604030504040204" pitchFamily="34" charset="0"/>
              <a:cs typeface="Calibri" panose="020F0502020204030204" pitchFamily="34" charset="0"/>
            </a:endParaRPr>
          </a:p>
          <a:p>
            <a:pPr marL="0" indent="0" algn="just">
              <a:buNone/>
            </a:pPr>
            <a:r>
              <a:rPr lang="lt-LT" sz="1500" dirty="0">
                <a:latin typeface="Verdana" panose="020B0604030504040204" pitchFamily="34" charset="0"/>
                <a:ea typeface="Verdana" panose="020B0604030504040204" pitchFamily="34" charset="0"/>
                <a:cs typeface="Calibri" panose="020F0502020204030204" pitchFamily="34" charset="0"/>
              </a:rPr>
              <a:t>Atsakant į klausimą – naudotojo profiliui, kuris atstovauja MB „MB PAVADINIMAS“, reikia turėti papildomas prieigos teises „Planavimo organizatoriaus įgaliotas asmuo“, kad būtų galima vykdyti proceso veiklas.</a:t>
            </a:r>
            <a:endParaRPr lang="lt-LT" sz="15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124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477A-5480-5B15-90EB-CF14A77BFA64}"/>
              </a:ext>
            </a:extLst>
          </p:cNvPr>
          <p:cNvSpPr>
            <a:spLocks noGrp="1"/>
          </p:cNvSpPr>
          <p:nvPr>
            <p:ph type="title"/>
          </p:nvPr>
        </p:nvSpPr>
        <p:spPr/>
        <p:txBody>
          <a:bodyPr/>
          <a:lstStyle/>
          <a:p>
            <a:r>
              <a:rPr lang="lt-LT" dirty="0"/>
              <a:t>TPDRIS GIS klausimai</a:t>
            </a:r>
          </a:p>
        </p:txBody>
      </p:sp>
      <p:sp>
        <p:nvSpPr>
          <p:cNvPr id="3" name="Content Placeholder 2">
            <a:extLst>
              <a:ext uri="{FF2B5EF4-FFF2-40B4-BE49-F238E27FC236}">
                <a16:creationId xmlns:a16="http://schemas.microsoft.com/office/drawing/2014/main" id="{6947C67F-1496-4DD8-4F6F-347405A554D9}"/>
              </a:ext>
            </a:extLst>
          </p:cNvPr>
          <p:cNvSpPr>
            <a:spLocks noGrp="1"/>
          </p:cNvSpPr>
          <p:nvPr>
            <p:ph sz="half" idx="1"/>
          </p:nvPr>
        </p:nvSpPr>
        <p:spPr>
          <a:xfrm>
            <a:off x="918483" y="1520043"/>
            <a:ext cx="9038447" cy="4497300"/>
          </a:xfrm>
        </p:spPr>
        <p:txBody>
          <a:bodyPr>
            <a:normAutofit lnSpcReduction="10000"/>
          </a:bodyPr>
          <a:lstStyle/>
          <a:p>
            <a:r>
              <a:rPr lang="lt-LT" dirty="0"/>
              <a:t>Planuojamos teritorijos suformavimas. Riba sudaryta iš keleto plotinių objektų</a:t>
            </a:r>
          </a:p>
          <a:p>
            <a:r>
              <a:rPr lang="lt-LT" dirty="0"/>
              <a:t>Sprendinių vektorinių duomenų įkėlimas naudojant DWG</a:t>
            </a:r>
          </a:p>
          <a:p>
            <a:pPr lvl="1"/>
            <a:r>
              <a:rPr lang="lt-LT" dirty="0"/>
              <a:t>Objektai teisinguose sluoksniuose pagal specifikaciją</a:t>
            </a:r>
          </a:p>
          <a:p>
            <a:pPr lvl="1"/>
            <a:r>
              <a:rPr lang="lt-LT" dirty="0"/>
              <a:t>Plotinių objektų atpažinimas – viena uždara linija</a:t>
            </a:r>
          </a:p>
          <a:p>
            <a:pPr lvl="1"/>
            <a:r>
              <a:rPr lang="lt-LT" dirty="0"/>
              <a:t>Skylių formavimas – sugrupuoti plotiniai objektai</a:t>
            </a:r>
          </a:p>
          <a:p>
            <a:pPr lvl="1"/>
            <a:r>
              <a:rPr lang="lt-LT" dirty="0"/>
              <a:t>Objektai, sudaryti iš keleto dalių – sugrupuoti plotiniai objektai</a:t>
            </a:r>
          </a:p>
          <a:p>
            <a:r>
              <a:rPr lang="lt-LT" dirty="0"/>
              <a:t>Statybos zona. Sprendinys nebeturi užstatymo atributų, juos reikia pildyti </a:t>
            </a:r>
          </a:p>
          <a:p>
            <a:r>
              <a:rPr lang="lt-LT" dirty="0"/>
              <a:t>Sprendinių rastriniai brėžiniai. Koordinavimas, pasuktas brėžinys ir „juodi šonai“</a:t>
            </a:r>
            <a:endParaRPr lang="en-US" dirty="0"/>
          </a:p>
        </p:txBody>
      </p:sp>
      <p:sp>
        <p:nvSpPr>
          <p:cNvPr id="5" name="TextBox 4">
            <a:extLst>
              <a:ext uri="{FF2B5EF4-FFF2-40B4-BE49-F238E27FC236}">
                <a16:creationId xmlns:a16="http://schemas.microsoft.com/office/drawing/2014/main" id="{07AF7D61-770E-2985-B988-D6C83FBBB91E}"/>
              </a:ext>
            </a:extLst>
          </p:cNvPr>
          <p:cNvSpPr txBox="1"/>
          <p:nvPr/>
        </p:nvSpPr>
        <p:spPr>
          <a:xfrm>
            <a:off x="286519" y="6266726"/>
            <a:ext cx="9740621" cy="369332"/>
          </a:xfrm>
          <a:prstGeom prst="rect">
            <a:avLst/>
          </a:prstGeom>
          <a:noFill/>
        </p:spPr>
        <p:txBody>
          <a:bodyPr wrap="square">
            <a:spAutoFit/>
          </a:bodyPr>
          <a:lstStyle/>
          <a:p>
            <a:r>
              <a:rPr lang="lt-LT" dirty="0">
                <a:hlinkClick r:id="rId2"/>
              </a:rPr>
              <a:t>https://www.e-tar.lt/portal/lt/legalAct/5fab3080834a11e3a89fd7598ca5c9ab/IMwcMRtLgH</a:t>
            </a:r>
            <a:r>
              <a:rPr lang="lt-LT" dirty="0"/>
              <a:t> </a:t>
            </a:r>
          </a:p>
        </p:txBody>
      </p:sp>
      <p:sp>
        <p:nvSpPr>
          <p:cNvPr id="7" name="TextBox 6">
            <a:extLst>
              <a:ext uri="{FF2B5EF4-FFF2-40B4-BE49-F238E27FC236}">
                <a16:creationId xmlns:a16="http://schemas.microsoft.com/office/drawing/2014/main" id="{AF1DF4B3-B855-055E-2465-7C975B914B27}"/>
              </a:ext>
            </a:extLst>
          </p:cNvPr>
          <p:cNvSpPr txBox="1"/>
          <p:nvPr/>
        </p:nvSpPr>
        <p:spPr>
          <a:xfrm>
            <a:off x="286519" y="5957369"/>
            <a:ext cx="4167494" cy="369332"/>
          </a:xfrm>
          <a:prstGeom prst="rect">
            <a:avLst/>
          </a:prstGeom>
          <a:noFill/>
        </p:spPr>
        <p:txBody>
          <a:bodyPr wrap="square">
            <a:spAutoFit/>
          </a:bodyPr>
          <a:lstStyle/>
          <a:p>
            <a:r>
              <a:rPr lang="lt-LT" dirty="0"/>
              <a:t>Galiojanti erdvinių duomenų specifikacija:</a:t>
            </a:r>
          </a:p>
        </p:txBody>
      </p:sp>
    </p:spTree>
    <p:extLst>
      <p:ext uri="{BB962C8B-B14F-4D97-AF65-F5344CB8AC3E}">
        <p14:creationId xmlns:p14="http://schemas.microsoft.com/office/powerpoint/2010/main" val="71969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9A51-290A-CE9B-4EB3-29D0E3C1504B}"/>
              </a:ext>
            </a:extLst>
          </p:cNvPr>
          <p:cNvSpPr>
            <a:spLocks noGrp="1"/>
          </p:cNvSpPr>
          <p:nvPr>
            <p:ph type="title"/>
          </p:nvPr>
        </p:nvSpPr>
        <p:spPr>
          <a:xfrm>
            <a:off x="918474" y="31462"/>
            <a:ext cx="9020175" cy="696126"/>
          </a:xfrm>
        </p:spPr>
        <p:txBody>
          <a:bodyPr>
            <a:normAutofit/>
          </a:bodyPr>
          <a:lstStyle/>
          <a:p>
            <a:r>
              <a:rPr lang="lt-LT" dirty="0"/>
              <a:t>Ribos formavimas: failo įkėlimas</a:t>
            </a:r>
          </a:p>
        </p:txBody>
      </p:sp>
      <p:sp>
        <p:nvSpPr>
          <p:cNvPr id="3" name="Content Placeholder 2">
            <a:extLst>
              <a:ext uri="{FF2B5EF4-FFF2-40B4-BE49-F238E27FC236}">
                <a16:creationId xmlns:a16="http://schemas.microsoft.com/office/drawing/2014/main" id="{1FE81486-0AFF-6481-21C2-4E7E226BF6C9}"/>
              </a:ext>
            </a:extLst>
          </p:cNvPr>
          <p:cNvSpPr>
            <a:spLocks noGrp="1"/>
          </p:cNvSpPr>
          <p:nvPr>
            <p:ph sz="half" idx="1"/>
          </p:nvPr>
        </p:nvSpPr>
        <p:spPr>
          <a:xfrm>
            <a:off x="820162" y="1520042"/>
            <a:ext cx="4305270" cy="4836309"/>
          </a:xfrm>
        </p:spPr>
        <p:txBody>
          <a:bodyPr>
            <a:normAutofit fontScale="77500" lnSpcReduction="20000"/>
          </a:bodyPr>
          <a:lstStyle/>
          <a:p>
            <a:r>
              <a:rPr lang="lt-LT" dirty="0"/>
              <a:t>Naudotojas pateikia SHP arba DWG failą</a:t>
            </a:r>
          </a:p>
          <a:p>
            <a:r>
              <a:rPr lang="lt-LT" dirty="0"/>
              <a:t>Sistema atpažįsta plotinius objektus ir pateikia jų sąrašą</a:t>
            </a:r>
          </a:p>
          <a:p>
            <a:pPr lvl="1"/>
            <a:r>
              <a:rPr lang="lt-LT" dirty="0"/>
              <a:t>DWG atveju atpažįstamos uždaros linijos (</a:t>
            </a:r>
            <a:r>
              <a:rPr lang="lt-LT" dirty="0" err="1"/>
              <a:t>closed</a:t>
            </a:r>
            <a:r>
              <a:rPr lang="lt-LT" dirty="0"/>
              <a:t> </a:t>
            </a:r>
            <a:r>
              <a:rPr lang="lt-LT" dirty="0" err="1"/>
              <a:t>polyline</a:t>
            </a:r>
            <a:r>
              <a:rPr lang="lt-LT" dirty="0"/>
              <a:t>)</a:t>
            </a:r>
          </a:p>
          <a:p>
            <a:pPr lvl="1"/>
            <a:r>
              <a:rPr lang="lt-LT" dirty="0"/>
              <a:t>SHP atveju (būtina teikti ZIP archyve) atpažįstami objektai iš pateikto plotinio sluoksnio</a:t>
            </a:r>
          </a:p>
          <a:p>
            <a:r>
              <a:rPr lang="lt-LT" dirty="0"/>
              <a:t>Naudotojas pasirenka vieną ar kelis objektus iš sąrašo ir patvirtina ribos įvedimą</a:t>
            </a:r>
          </a:p>
          <a:p>
            <a:pPr lvl="1"/>
            <a:r>
              <a:rPr lang="lt-LT" dirty="0">
                <a:solidFill>
                  <a:srgbClr val="C00000"/>
                </a:solidFill>
              </a:rPr>
              <a:t>Jeigu naudotojas pažymės keletą objektų – iš jų bus suformuotas vienas plotas sudarytas iš keleto dalių. </a:t>
            </a:r>
            <a:r>
              <a:rPr lang="lt-LT" i="1" dirty="0">
                <a:solidFill>
                  <a:srgbClr val="C00000"/>
                </a:solidFill>
              </a:rPr>
              <a:t>Atkreipkite dėmesį, kad sprendinių redagavimo aplinkoje keliant sprendinį „Planuojamos teritorijos riba“ būtina pateikti iš anksto sugrupuotą plotinį objektą.</a:t>
            </a:r>
          </a:p>
        </p:txBody>
      </p:sp>
      <p:pic>
        <p:nvPicPr>
          <p:cNvPr id="4" name="Picture 3" descr="A screenshot of a computer&#10;&#10;Description automatically generated">
            <a:extLst>
              <a:ext uri="{FF2B5EF4-FFF2-40B4-BE49-F238E27FC236}">
                <a16:creationId xmlns:a16="http://schemas.microsoft.com/office/drawing/2014/main" id="{FBB23B7F-CC26-4AD0-3181-EB6A4FF5743C}"/>
              </a:ext>
            </a:extLst>
          </p:cNvPr>
          <p:cNvPicPr>
            <a:picLocks noChangeAspect="1"/>
          </p:cNvPicPr>
          <p:nvPr/>
        </p:nvPicPr>
        <p:blipFill>
          <a:blip r:embed="rId2"/>
          <a:stretch>
            <a:fillRect/>
          </a:stretch>
        </p:blipFill>
        <p:spPr>
          <a:xfrm>
            <a:off x="5428562" y="3633565"/>
            <a:ext cx="6478210" cy="2722786"/>
          </a:xfrm>
          <a:prstGeom prst="rect">
            <a:avLst/>
          </a:prstGeom>
          <a:ln w="3175">
            <a:solidFill>
              <a:schemeClr val="tx1"/>
            </a:solidFill>
          </a:ln>
        </p:spPr>
      </p:pic>
      <p:pic>
        <p:nvPicPr>
          <p:cNvPr id="6" name="Picture 5">
            <a:extLst>
              <a:ext uri="{FF2B5EF4-FFF2-40B4-BE49-F238E27FC236}">
                <a16:creationId xmlns:a16="http://schemas.microsoft.com/office/drawing/2014/main" id="{40BAF1FF-0AFA-534B-9DE2-37938662F4FF}"/>
              </a:ext>
            </a:extLst>
          </p:cNvPr>
          <p:cNvPicPr>
            <a:picLocks noChangeAspect="1"/>
          </p:cNvPicPr>
          <p:nvPr/>
        </p:nvPicPr>
        <p:blipFill>
          <a:blip r:embed="rId3"/>
          <a:stretch>
            <a:fillRect/>
          </a:stretch>
        </p:blipFill>
        <p:spPr>
          <a:xfrm>
            <a:off x="5428561" y="1128187"/>
            <a:ext cx="2442019" cy="2300813"/>
          </a:xfrm>
          <a:prstGeom prst="rect">
            <a:avLst/>
          </a:prstGeom>
          <a:ln w="3175">
            <a:solidFill>
              <a:schemeClr val="tx1"/>
            </a:solidFill>
          </a:ln>
        </p:spPr>
      </p:pic>
      <p:sp>
        <p:nvSpPr>
          <p:cNvPr id="8" name="TextBox 7">
            <a:extLst>
              <a:ext uri="{FF2B5EF4-FFF2-40B4-BE49-F238E27FC236}">
                <a16:creationId xmlns:a16="http://schemas.microsoft.com/office/drawing/2014/main" id="{D97E4F3F-4EC3-5954-679C-0DF39435EF7F}"/>
              </a:ext>
            </a:extLst>
          </p:cNvPr>
          <p:cNvSpPr txBox="1"/>
          <p:nvPr/>
        </p:nvSpPr>
        <p:spPr>
          <a:xfrm>
            <a:off x="8159492" y="1623044"/>
            <a:ext cx="1629019" cy="1384995"/>
          </a:xfrm>
          <a:prstGeom prst="rect">
            <a:avLst/>
          </a:prstGeom>
          <a:noFill/>
        </p:spPr>
        <p:txBody>
          <a:bodyPr wrap="square">
            <a:spAutoFit/>
          </a:bodyPr>
          <a:lstStyle/>
          <a:p>
            <a:r>
              <a:rPr lang="lt-LT" sz="1400" dirty="0"/>
              <a:t>Rekomenduojame atrinkti ir pateikti faile tik tą objektą, kuris yra planuojamos teritorijos riba</a:t>
            </a:r>
          </a:p>
        </p:txBody>
      </p:sp>
      <p:sp>
        <p:nvSpPr>
          <p:cNvPr id="5" name="TextBox 4">
            <a:extLst>
              <a:ext uri="{FF2B5EF4-FFF2-40B4-BE49-F238E27FC236}">
                <a16:creationId xmlns:a16="http://schemas.microsoft.com/office/drawing/2014/main" id="{BCE8B893-FCF7-9C30-B2E4-8431A1615C5A}"/>
              </a:ext>
            </a:extLst>
          </p:cNvPr>
          <p:cNvSpPr txBox="1"/>
          <p:nvPr/>
        </p:nvSpPr>
        <p:spPr>
          <a:xfrm>
            <a:off x="918473" y="667485"/>
            <a:ext cx="8028881" cy="338554"/>
          </a:xfrm>
          <a:prstGeom prst="rect">
            <a:avLst/>
          </a:prstGeom>
          <a:noFill/>
        </p:spPr>
        <p:txBody>
          <a:bodyPr wrap="square">
            <a:spAutoFit/>
          </a:bodyPr>
          <a:lstStyle/>
          <a:p>
            <a:r>
              <a:rPr lang="lt-LT" sz="1600" i="0" dirty="0">
                <a:solidFill>
                  <a:srgbClr val="C00000"/>
                </a:solidFill>
                <a:effectLst/>
                <a:latin typeface="Roboto" panose="02000000000000000000" pitchFamily="2" charset="0"/>
              </a:rPr>
              <a:t>Dokumentas</a:t>
            </a:r>
            <a:r>
              <a:rPr lang="lt-LT" sz="1600" dirty="0">
                <a:solidFill>
                  <a:srgbClr val="C00000"/>
                </a:solidFill>
                <a:latin typeface="Roboto" panose="02000000000000000000" pitchFamily="2" charset="0"/>
              </a:rPr>
              <a:t>: </a:t>
            </a:r>
            <a:r>
              <a:rPr lang="lt-LT" sz="1600" b="1" dirty="0">
                <a:solidFill>
                  <a:srgbClr val="C00000"/>
                </a:solidFill>
                <a:latin typeface="Roboto" panose="02000000000000000000" pitchFamily="2" charset="0"/>
              </a:rPr>
              <a:t>Sprendimo dėl TPD rengimo pradžios ir planavimo tikslų projektas</a:t>
            </a:r>
          </a:p>
        </p:txBody>
      </p:sp>
    </p:spTree>
    <p:extLst>
      <p:ext uri="{BB962C8B-B14F-4D97-AF65-F5344CB8AC3E}">
        <p14:creationId xmlns:p14="http://schemas.microsoft.com/office/powerpoint/2010/main" val="8627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A81C-4D87-1038-3C1B-9B0116D246C3}"/>
              </a:ext>
            </a:extLst>
          </p:cNvPr>
          <p:cNvSpPr>
            <a:spLocks noGrp="1"/>
          </p:cNvSpPr>
          <p:nvPr>
            <p:ph type="title"/>
          </p:nvPr>
        </p:nvSpPr>
        <p:spPr>
          <a:xfrm>
            <a:off x="180409" y="246172"/>
            <a:ext cx="6182717" cy="966057"/>
          </a:xfrm>
        </p:spPr>
        <p:txBody>
          <a:bodyPr>
            <a:normAutofit fontScale="90000"/>
          </a:bodyPr>
          <a:lstStyle/>
          <a:p>
            <a:r>
              <a:rPr lang="lt-LT" dirty="0"/>
              <a:t>Sprendinių erdviniai duomenys: </a:t>
            </a:r>
            <a:br>
              <a:rPr lang="lt-LT" dirty="0"/>
            </a:br>
            <a:r>
              <a:rPr lang="lt-LT" dirty="0"/>
              <a:t>įkėlimas iš failo</a:t>
            </a:r>
          </a:p>
        </p:txBody>
      </p:sp>
      <p:sp>
        <p:nvSpPr>
          <p:cNvPr id="3" name="Content Placeholder 2">
            <a:extLst>
              <a:ext uri="{FF2B5EF4-FFF2-40B4-BE49-F238E27FC236}">
                <a16:creationId xmlns:a16="http://schemas.microsoft.com/office/drawing/2014/main" id="{C32641A6-6E5C-FE5C-583F-EF3071C51E7E}"/>
              </a:ext>
            </a:extLst>
          </p:cNvPr>
          <p:cNvSpPr>
            <a:spLocks noGrp="1"/>
          </p:cNvSpPr>
          <p:nvPr>
            <p:ph sz="half" idx="1"/>
          </p:nvPr>
        </p:nvSpPr>
        <p:spPr>
          <a:xfrm>
            <a:off x="424207" y="2602251"/>
            <a:ext cx="5316955" cy="4267200"/>
          </a:xfrm>
        </p:spPr>
        <p:txBody>
          <a:bodyPr>
            <a:normAutofit lnSpcReduction="10000"/>
          </a:bodyPr>
          <a:lstStyle/>
          <a:p>
            <a:pPr marL="342900" lvl="0" indent="-342900" algn="just">
              <a:lnSpc>
                <a:spcPct val="100000"/>
              </a:lnSpc>
              <a:spcBef>
                <a:spcPts val="0"/>
              </a:spcBef>
              <a:buFont typeface="+mj-lt"/>
              <a:buAutoNum type="arabicPeriod"/>
            </a:pPr>
            <a:r>
              <a:rPr lang="lt-LT" sz="1400" dirty="0">
                <a:effectLst/>
                <a:latin typeface="Calibri" panose="020F0502020204030204" pitchFamily="34" charset="0"/>
                <a:ea typeface="SimSun" panose="02010600030101010101" pitchFamily="2" charset="-122"/>
                <a:cs typeface="Tahoma" panose="020B0604030504040204" pitchFamily="34" charset="0"/>
              </a:rPr>
              <a:t>Erdviniai duomenys teikiami SHP (plotinis objektas) arba DWG formatu.</a:t>
            </a:r>
          </a:p>
          <a:p>
            <a:pPr marL="742950" lvl="1" indent="-285750" algn="just">
              <a:lnSpc>
                <a:spcPct val="100000"/>
              </a:lnSpc>
              <a:spcBef>
                <a:spcPts val="0"/>
              </a:spcBef>
              <a:buFont typeface="+mj-lt"/>
              <a:buAutoNum type="alphaLcPeriod"/>
            </a:pPr>
            <a:r>
              <a:rPr lang="lt-LT" sz="1400" dirty="0">
                <a:effectLst/>
                <a:latin typeface="Calibri" panose="020F0502020204030204" pitchFamily="34" charset="0"/>
                <a:ea typeface="SimSun" panose="02010600030101010101" pitchFamily="2" charset="-122"/>
                <a:cs typeface="Tahoma" panose="020B0604030504040204" pitchFamily="34" charset="0"/>
              </a:rPr>
              <a:t>Teikiant SHP formatu, turi būti sukurtas atitinkamo pavadinimo ir duomenų struktūros sluoksnis, kokio reikalauja specifikacija. Teikiant SHP atpažįstami atributiniai duomenys.</a:t>
            </a:r>
          </a:p>
          <a:p>
            <a:pPr marL="742950" lvl="1" indent="-285750" algn="just">
              <a:lnSpc>
                <a:spcPct val="100000"/>
              </a:lnSpc>
              <a:spcBef>
                <a:spcPts val="0"/>
              </a:spcBef>
              <a:buFont typeface="+mj-lt"/>
              <a:buAutoNum type="alphaLcPeriod"/>
            </a:pPr>
            <a:r>
              <a:rPr lang="lt-LT" sz="1400" dirty="0">
                <a:effectLst/>
                <a:latin typeface="Calibri" panose="020F0502020204030204" pitchFamily="34" charset="0"/>
                <a:ea typeface="SimSun" panose="02010600030101010101" pitchFamily="2" charset="-122"/>
                <a:cs typeface="Tahoma" panose="020B0604030504040204" pitchFamily="34" charset="0"/>
              </a:rPr>
              <a:t>Teikiant DWG formatu duomenys pateikiami viename DWG faile. Sluoksniai atpažįstami pagal sluoksnio (angl. </a:t>
            </a:r>
            <a:r>
              <a:rPr lang="lt-LT" sz="1400" dirty="0" err="1">
                <a:effectLst/>
                <a:latin typeface="Calibri" panose="020F0502020204030204" pitchFamily="34" charset="0"/>
                <a:ea typeface="SimSun" panose="02010600030101010101" pitchFamily="2" charset="-122"/>
                <a:cs typeface="Tahoma" panose="020B0604030504040204" pitchFamily="34" charset="0"/>
              </a:rPr>
              <a:t>layer</a:t>
            </a:r>
            <a:r>
              <a:rPr lang="lt-LT" sz="1400" dirty="0">
                <a:effectLst/>
                <a:latin typeface="Calibri" panose="020F0502020204030204" pitchFamily="34" charset="0"/>
                <a:ea typeface="SimSun" panose="02010600030101010101" pitchFamily="2" charset="-122"/>
                <a:cs typeface="Tahoma" panose="020B0604030504040204" pitchFamily="34" charset="0"/>
              </a:rPr>
              <a:t>) pavadinimą. Atpažįstami plotiniai objektai esantys DWG faile, kuriuos sudaro uždaros linijos (angl. </a:t>
            </a:r>
            <a:r>
              <a:rPr lang="lt-LT" sz="1400" dirty="0" err="1">
                <a:effectLst/>
                <a:latin typeface="Calibri" panose="020F0502020204030204" pitchFamily="34" charset="0"/>
                <a:ea typeface="SimSun" panose="02010600030101010101" pitchFamily="2" charset="-122"/>
                <a:cs typeface="Tahoma" panose="020B0604030504040204" pitchFamily="34" charset="0"/>
              </a:rPr>
              <a:t>closed</a:t>
            </a:r>
            <a:r>
              <a:rPr lang="lt-LT" sz="1400" dirty="0">
                <a:effectLst/>
                <a:latin typeface="Calibri" panose="020F0502020204030204" pitchFamily="34" charset="0"/>
                <a:ea typeface="SimSun" panose="02010600030101010101" pitchFamily="2" charset="-122"/>
                <a:cs typeface="Tahoma" panose="020B0604030504040204" pitchFamily="34" charset="0"/>
              </a:rPr>
              <a:t> </a:t>
            </a:r>
            <a:r>
              <a:rPr lang="lt-LT" sz="1400" dirty="0" err="1">
                <a:effectLst/>
                <a:latin typeface="Calibri" panose="020F0502020204030204" pitchFamily="34" charset="0"/>
                <a:ea typeface="SimSun" panose="02010600030101010101" pitchFamily="2" charset="-122"/>
                <a:cs typeface="Tahoma" panose="020B0604030504040204" pitchFamily="34" charset="0"/>
              </a:rPr>
              <a:t>polyline</a:t>
            </a:r>
            <a:r>
              <a:rPr lang="lt-LT" sz="1400" dirty="0">
                <a:effectLst/>
                <a:latin typeface="Calibri" panose="020F0502020204030204" pitchFamily="34" charset="0"/>
                <a:ea typeface="SimSun" panose="02010600030101010101" pitchFamily="2" charset="-122"/>
                <a:cs typeface="Tahoma" panose="020B0604030504040204" pitchFamily="34" charset="0"/>
              </a:rPr>
              <a:t>). DWG formatu atributiniai duomenys negali būti pateikti – juos reikės užpildyti sprendinių tvarkymo naršyklėje po duomenų įkėlimo.</a:t>
            </a:r>
          </a:p>
          <a:p>
            <a:pPr marL="342900" lvl="0" indent="-342900" algn="just">
              <a:lnSpc>
                <a:spcPct val="100000"/>
              </a:lnSpc>
              <a:spcBef>
                <a:spcPts val="0"/>
              </a:spcBef>
              <a:buFont typeface="+mj-lt"/>
              <a:buAutoNum type="arabicPeriod"/>
            </a:pPr>
            <a:r>
              <a:rPr lang="lt-LT" sz="1400" dirty="0">
                <a:effectLst/>
                <a:latin typeface="Calibri" panose="020F0502020204030204" pitchFamily="34" charset="0"/>
                <a:ea typeface="SimSun" panose="02010600030101010101" pitchFamily="2" charset="-122"/>
                <a:cs typeface="Tahoma" panose="020B0604030504040204" pitchFamily="34" charset="0"/>
              </a:rPr>
              <a:t>Erdviniai duomenys teikiami LKS-94 koordinačių sistemoje. Jeigu failo metaduomenyse koordinačių sistema nenurodyta, bus laikoma, kad ji yra LKS-94.</a:t>
            </a:r>
          </a:p>
          <a:p>
            <a:pPr marL="342900" lvl="0" indent="-342900" algn="just">
              <a:lnSpc>
                <a:spcPct val="100000"/>
              </a:lnSpc>
              <a:spcBef>
                <a:spcPts val="0"/>
              </a:spcBef>
              <a:buFont typeface="+mj-lt"/>
              <a:buAutoNum type="arabicPeriod"/>
            </a:pPr>
            <a:r>
              <a:rPr lang="lt-LT" sz="1400" dirty="0">
                <a:effectLst/>
                <a:latin typeface="Calibri" panose="020F0502020204030204" pitchFamily="34" charset="0"/>
                <a:ea typeface="SimSun" panose="02010600030101010101" pitchFamily="2" charset="-122"/>
                <a:cs typeface="Tahoma" panose="020B0604030504040204" pitchFamily="34" charset="0"/>
              </a:rPr>
              <a:t>Objektai turi patekti į Lietuvos aprėptį. Nepatenkantys į Lietuvos teritoriją objektai yra ignoruojami ir sąraše nepateikiami.</a:t>
            </a:r>
          </a:p>
          <a:p>
            <a:pPr marL="342900" lvl="0" indent="-342900" algn="just">
              <a:lnSpc>
                <a:spcPct val="100000"/>
              </a:lnSpc>
              <a:spcBef>
                <a:spcPts val="0"/>
              </a:spcBef>
              <a:buFont typeface="+mj-lt"/>
              <a:buAutoNum type="arabicPeriod"/>
            </a:pPr>
            <a:r>
              <a:rPr lang="lt-LT" sz="1400" dirty="0">
                <a:effectLst/>
                <a:latin typeface="Calibri" panose="020F0502020204030204" pitchFamily="34" charset="0"/>
                <a:ea typeface="SimSun" panose="02010600030101010101" pitchFamily="2" charset="-122"/>
                <a:cs typeface="Tahoma" panose="020B0604030504040204" pitchFamily="34" charset="0"/>
              </a:rPr>
              <a:t>Erdvinių duomenų failai turi būti talpinami ZIP formato archyve.</a:t>
            </a:r>
          </a:p>
          <a:p>
            <a:pPr marL="342900" lvl="0" indent="-342900" algn="just">
              <a:lnSpc>
                <a:spcPct val="100000"/>
              </a:lnSpc>
              <a:spcBef>
                <a:spcPts val="0"/>
              </a:spcBef>
              <a:buFont typeface="+mj-lt"/>
              <a:buAutoNum type="arabicPeriod"/>
            </a:pPr>
            <a:r>
              <a:rPr lang="lt-LT" sz="1400" dirty="0">
                <a:effectLst/>
                <a:latin typeface="Calibri" panose="020F0502020204030204" pitchFamily="34" charset="0"/>
                <a:ea typeface="SimSun" panose="02010600030101010101" pitchFamily="2" charset="-122"/>
                <a:cs typeface="Tahoma" panose="020B0604030504040204" pitchFamily="34" charset="0"/>
              </a:rPr>
              <a:t>Erdvinių duomenų failai turi būti talpinami archyvo viduje, nededant į papildomus katalogus.</a:t>
            </a:r>
          </a:p>
        </p:txBody>
      </p:sp>
      <p:pic>
        <p:nvPicPr>
          <p:cNvPr id="4" name="Picture 3" descr="A screenshot of a chat&#10;&#10;Description automatically generated">
            <a:extLst>
              <a:ext uri="{FF2B5EF4-FFF2-40B4-BE49-F238E27FC236}">
                <a16:creationId xmlns:a16="http://schemas.microsoft.com/office/drawing/2014/main" id="{2F5ADDD8-DBFB-CDE5-1BAF-5C99F4DB53E7}"/>
              </a:ext>
            </a:extLst>
          </p:cNvPr>
          <p:cNvPicPr>
            <a:picLocks noChangeAspect="1"/>
          </p:cNvPicPr>
          <p:nvPr/>
        </p:nvPicPr>
        <p:blipFill>
          <a:blip r:embed="rId2"/>
          <a:stretch>
            <a:fillRect/>
          </a:stretch>
        </p:blipFill>
        <p:spPr>
          <a:xfrm>
            <a:off x="6096000" y="3604098"/>
            <a:ext cx="5943600" cy="3072130"/>
          </a:xfrm>
          <a:prstGeom prst="rect">
            <a:avLst/>
          </a:prstGeom>
          <a:ln w="3175">
            <a:solidFill>
              <a:schemeClr val="tx1"/>
            </a:solidFill>
          </a:ln>
        </p:spPr>
      </p:pic>
      <p:sp>
        <p:nvSpPr>
          <p:cNvPr id="6" name="TextBox 5">
            <a:extLst>
              <a:ext uri="{FF2B5EF4-FFF2-40B4-BE49-F238E27FC236}">
                <a16:creationId xmlns:a16="http://schemas.microsoft.com/office/drawing/2014/main" id="{C7F616A7-DB0E-2A60-D61A-867DF922A026}"/>
              </a:ext>
            </a:extLst>
          </p:cNvPr>
          <p:cNvSpPr txBox="1"/>
          <p:nvPr/>
        </p:nvSpPr>
        <p:spPr>
          <a:xfrm>
            <a:off x="6909070" y="180482"/>
            <a:ext cx="5130530" cy="269241"/>
          </a:xfrm>
          <a:prstGeom prst="rect">
            <a:avLst/>
          </a:prstGeom>
          <a:solidFill>
            <a:schemeClr val="bg1"/>
          </a:solidFill>
        </p:spPr>
        <p:txBody>
          <a:bodyPr wrap="square">
            <a:spAutoFit/>
          </a:bodyPr>
          <a:lstStyle/>
          <a:p>
            <a:pPr marL="342900" lvl="0" indent="-342900" algn="just">
              <a:lnSpc>
                <a:spcPct val="110000"/>
              </a:lnSpc>
              <a:spcBef>
                <a:spcPts val="600"/>
              </a:spcBef>
              <a:buFont typeface="+mj-lt"/>
              <a:buAutoNum type="arabicPeriod"/>
            </a:pPr>
            <a:endParaRPr lang="lt-LT" sz="1100" dirty="0">
              <a:effectLst/>
              <a:latin typeface="Calibri" panose="020F0502020204030204" pitchFamily="34" charset="0"/>
              <a:ea typeface="SimSun" panose="02010600030101010101" pitchFamily="2" charset="-122"/>
              <a:cs typeface="Tahoma" panose="020B0604030504040204" pitchFamily="34" charset="0"/>
            </a:endParaRPr>
          </a:p>
        </p:txBody>
      </p:sp>
      <p:pic>
        <p:nvPicPr>
          <p:cNvPr id="10" name="Picture 9">
            <a:extLst>
              <a:ext uri="{FF2B5EF4-FFF2-40B4-BE49-F238E27FC236}">
                <a16:creationId xmlns:a16="http://schemas.microsoft.com/office/drawing/2014/main" id="{7DBC182B-201B-8E97-C1EC-8C2984C6DC9D}"/>
              </a:ext>
            </a:extLst>
          </p:cNvPr>
          <p:cNvPicPr>
            <a:picLocks noChangeAspect="1"/>
          </p:cNvPicPr>
          <p:nvPr/>
        </p:nvPicPr>
        <p:blipFill>
          <a:blip r:embed="rId3"/>
          <a:stretch>
            <a:fillRect/>
          </a:stretch>
        </p:blipFill>
        <p:spPr>
          <a:xfrm>
            <a:off x="8251663" y="180482"/>
            <a:ext cx="3787937" cy="3269742"/>
          </a:xfrm>
          <a:prstGeom prst="rect">
            <a:avLst/>
          </a:prstGeom>
          <a:ln w="3175">
            <a:solidFill>
              <a:schemeClr val="tx1"/>
            </a:solidFill>
          </a:ln>
        </p:spPr>
      </p:pic>
      <p:sp>
        <p:nvSpPr>
          <p:cNvPr id="11" name="Content Placeholder 2">
            <a:extLst>
              <a:ext uri="{FF2B5EF4-FFF2-40B4-BE49-F238E27FC236}">
                <a16:creationId xmlns:a16="http://schemas.microsoft.com/office/drawing/2014/main" id="{004B601D-B0E2-6466-FD7C-120EA6BC6C81}"/>
              </a:ext>
            </a:extLst>
          </p:cNvPr>
          <p:cNvSpPr txBox="1">
            <a:spLocks/>
          </p:cNvSpPr>
          <p:nvPr/>
        </p:nvSpPr>
        <p:spPr>
          <a:xfrm>
            <a:off x="406474" y="1889004"/>
            <a:ext cx="6464008" cy="737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400" b="1" dirty="0"/>
              <a:t>Teikiami erdviniai duomenys turi atitikti TPDR erdvinių duomenų specifikaciją.</a:t>
            </a:r>
          </a:p>
          <a:p>
            <a:pPr marL="0" indent="0">
              <a:buFont typeface="Arial" panose="020B0604020202020204" pitchFamily="34" charset="0"/>
              <a:buNone/>
            </a:pPr>
            <a:r>
              <a:rPr lang="lt-LT" sz="1400" b="1" dirty="0"/>
              <a:t>Taikomos taisyklės pagal planavimo porūšį, kuriam rengiamas dokumentas.</a:t>
            </a:r>
          </a:p>
          <a:p>
            <a:pPr marL="0" indent="0">
              <a:buFont typeface="Arial" panose="020B0604020202020204" pitchFamily="34" charset="0"/>
              <a:buNone/>
            </a:pPr>
            <a:endParaRPr lang="lt-LT" sz="1400" b="1" dirty="0"/>
          </a:p>
        </p:txBody>
      </p:sp>
      <p:pic>
        <p:nvPicPr>
          <p:cNvPr id="7" name="Picture 6">
            <a:extLst>
              <a:ext uri="{FF2B5EF4-FFF2-40B4-BE49-F238E27FC236}">
                <a16:creationId xmlns:a16="http://schemas.microsoft.com/office/drawing/2014/main" id="{074D4856-99F5-8E4F-5D82-D1082ED7EA25}"/>
              </a:ext>
            </a:extLst>
          </p:cNvPr>
          <p:cNvPicPr>
            <a:picLocks noChangeAspect="1"/>
          </p:cNvPicPr>
          <p:nvPr/>
        </p:nvPicPr>
        <p:blipFill rotWithShape="1">
          <a:blip r:embed="rId4"/>
          <a:srcRect l="1184" t="1091"/>
          <a:stretch/>
        </p:blipFill>
        <p:spPr>
          <a:xfrm>
            <a:off x="6454140" y="910590"/>
            <a:ext cx="2015802" cy="182971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00A69423-E324-C574-A4C8-0D8C293561BE}"/>
              </a:ext>
            </a:extLst>
          </p:cNvPr>
          <p:cNvSpPr/>
          <p:nvPr/>
        </p:nvSpPr>
        <p:spPr>
          <a:xfrm>
            <a:off x="7443216" y="2261617"/>
            <a:ext cx="1026726" cy="2499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TextBox 8">
            <a:extLst>
              <a:ext uri="{FF2B5EF4-FFF2-40B4-BE49-F238E27FC236}">
                <a16:creationId xmlns:a16="http://schemas.microsoft.com/office/drawing/2014/main" id="{AF23D4D0-303D-BAEC-8899-DA0553D8146B}"/>
              </a:ext>
            </a:extLst>
          </p:cNvPr>
          <p:cNvSpPr txBox="1"/>
          <p:nvPr/>
        </p:nvSpPr>
        <p:spPr>
          <a:xfrm>
            <a:off x="186064" y="1304236"/>
            <a:ext cx="6047432" cy="338554"/>
          </a:xfrm>
          <a:prstGeom prst="rect">
            <a:avLst/>
          </a:prstGeom>
          <a:noFill/>
        </p:spPr>
        <p:txBody>
          <a:bodyPr wrap="square">
            <a:spAutoFit/>
          </a:bodyPr>
          <a:lstStyle/>
          <a:p>
            <a:r>
              <a:rPr lang="lt-LT" sz="1600" i="0" dirty="0">
                <a:solidFill>
                  <a:srgbClr val="C00000"/>
                </a:solidFill>
                <a:effectLst/>
                <a:latin typeface="Roboto" panose="02000000000000000000" pitchFamily="2" charset="0"/>
              </a:rPr>
              <a:t>Dokumentas: </a:t>
            </a:r>
            <a:r>
              <a:rPr lang="lt-LT" sz="1600" b="1" i="0" dirty="0">
                <a:solidFill>
                  <a:srgbClr val="C00000"/>
                </a:solidFill>
                <a:effectLst/>
                <a:latin typeface="Roboto" panose="02000000000000000000" pitchFamily="2" charset="0"/>
              </a:rPr>
              <a:t>TPD sprendiniai (aiškinamasis raštas ir brėžiniai)</a:t>
            </a:r>
            <a:endParaRPr lang="lt-LT" sz="1600" b="1" dirty="0">
              <a:solidFill>
                <a:srgbClr val="C00000"/>
              </a:solidFill>
            </a:endParaRPr>
          </a:p>
        </p:txBody>
      </p:sp>
    </p:spTree>
    <p:extLst>
      <p:ext uri="{BB962C8B-B14F-4D97-AF65-F5344CB8AC3E}">
        <p14:creationId xmlns:p14="http://schemas.microsoft.com/office/powerpoint/2010/main" val="467490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IT prezentacijos sablonas.potx" id="{0BEB5CD6-3F9B-4DA1-97C5-BF631550BBD3}" vid="{FE4F9DB2-1B6C-4359-A84C-3656742E83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ProIT prezentacijos sablonas</Template>
  <TotalTime>17493</TotalTime>
  <Words>2144</Words>
  <Application>Microsoft Office PowerPoint</Application>
  <PresentationFormat>Plačiaekranė</PresentationFormat>
  <Paragraphs>108</Paragraphs>
  <Slides>20</Slides>
  <Notes>5</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20</vt:i4>
      </vt:variant>
    </vt:vector>
  </HeadingPairs>
  <TitlesOfParts>
    <vt:vector size="29" baseType="lpstr">
      <vt:lpstr>Aptos</vt:lpstr>
      <vt:lpstr>Arial</vt:lpstr>
      <vt:lpstr>Calibri</vt:lpstr>
      <vt:lpstr>Calibri Light</vt:lpstr>
      <vt:lpstr>Courier New</vt:lpstr>
      <vt:lpstr>Roboto</vt:lpstr>
      <vt:lpstr>Times New Roman</vt:lpstr>
      <vt:lpstr>Verdana</vt:lpstr>
      <vt:lpstr>Office Theme</vt:lpstr>
      <vt:lpstr>Modernizuota TPDRIS ir TPDR</vt:lpstr>
      <vt:lpstr>Klausimų aptarimas</vt:lpstr>
      <vt:lpstr>Kaimo plėtros / žemės gelmių procesai</vt:lpstr>
      <vt:lpstr>Sąlygų išdavimas – teritorijos ploto ir uždavinių dalis</vt:lpstr>
      <vt:lpstr>TPDR prašymų (juodraščių) naikinimas</vt:lpstr>
      <vt:lpstr>Juridinio asmens atstovavimas ir veiklos procese</vt:lpstr>
      <vt:lpstr>TPDRIS GIS klausimai</vt:lpstr>
      <vt:lpstr>Ribos formavimas: failo įkėlimas</vt:lpstr>
      <vt:lpstr>Sprendinių erdviniai duomenys:  įkėlimas iš failo</vt:lpstr>
      <vt:lpstr>DWG ypatumai</vt:lpstr>
      <vt:lpstr>Statybos zona</vt:lpstr>
      <vt:lpstr>Brėžinių įkėlimas: nekoordinuotas brėžinys</vt:lpstr>
      <vt:lpstr>Dėl teritorijų planavimo dokumento koregavimo TPDRIS</vt:lpstr>
      <vt:lpstr>Dėl informacinių pranešimų skelbimo TPDRIS parengiamajame etape</vt:lpstr>
      <vt:lpstr>Dėl planavimo darbų programos skelbimo TPDRIS</vt:lpstr>
      <vt:lpstr>Dėl teritorijų planavimo dokumentų išregistravimo iš TPDR</vt:lpstr>
      <vt:lpstr>Dėl duomenų papildymo TPDR</vt:lpstr>
      <vt:lpstr>Dėl duomenų papildymo TPDR</vt:lpstr>
      <vt:lpstr>Dėl TPD korektūrų pagal TPĮ 28 str. 9 dalį</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UAB „PROIT“</dc:title>
  <dc:creator>vytautas.venckus@proit.lt</dc:creator>
  <cp:lastModifiedBy>Jurgita Augustinavičienė</cp:lastModifiedBy>
  <cp:revision>176</cp:revision>
  <cp:lastPrinted>2019-06-18T06:25:13Z</cp:lastPrinted>
  <dcterms:created xsi:type="dcterms:W3CDTF">2017-02-01T08:45:44Z</dcterms:created>
  <dcterms:modified xsi:type="dcterms:W3CDTF">2024-09-13T07:13:52Z</dcterms:modified>
</cp:coreProperties>
</file>