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413" r:id="rId3"/>
    <p:sldId id="420" r:id="rId4"/>
    <p:sldId id="423" r:id="rId5"/>
    <p:sldId id="422" r:id="rId6"/>
  </p:sldIdLst>
  <p:sldSz cx="12192000" cy="6858000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D6"/>
    <a:srgbClr val="37CBFF"/>
    <a:srgbClr val="5C85AA"/>
    <a:srgbClr val="F3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95745" autoAdjust="0"/>
  </p:normalViewPr>
  <p:slideViewPr>
    <p:cSldViewPr snapToGrid="0">
      <p:cViewPr varScale="1">
        <p:scale>
          <a:sx n="106" d="100"/>
          <a:sy n="106" d="100"/>
        </p:scale>
        <p:origin x="6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gita Augustinavičienė" userId="8019793c-63c5-412c-80b0-41f70567b7be" providerId="ADAL" clId="{26919509-C4CB-4828-8A69-EF9851D87600}"/>
    <pc:docChg chg="undo custSel addSld delSld modSld">
      <pc:chgData name="Jurgita Augustinavičienė" userId="8019793c-63c5-412c-80b0-41f70567b7be" providerId="ADAL" clId="{26919509-C4CB-4828-8A69-EF9851D87600}" dt="2024-10-10T06:12:37.835" v="244" actId="1076"/>
      <pc:docMkLst>
        <pc:docMk/>
      </pc:docMkLst>
      <pc:sldChg chg="del">
        <pc:chgData name="Jurgita Augustinavičienė" userId="8019793c-63c5-412c-80b0-41f70567b7be" providerId="ADAL" clId="{26919509-C4CB-4828-8A69-EF9851D87600}" dt="2024-10-09T11:36:17.072" v="0" actId="47"/>
        <pc:sldMkLst>
          <pc:docMk/>
          <pc:sldMk cId="3572381446" sldId="415"/>
        </pc:sldMkLst>
      </pc:sldChg>
      <pc:sldChg chg="del">
        <pc:chgData name="Jurgita Augustinavičienė" userId="8019793c-63c5-412c-80b0-41f70567b7be" providerId="ADAL" clId="{26919509-C4CB-4828-8A69-EF9851D87600}" dt="2024-10-09T11:36:17.727" v="1" actId="47"/>
        <pc:sldMkLst>
          <pc:docMk/>
          <pc:sldMk cId="2949244573" sldId="416"/>
        </pc:sldMkLst>
      </pc:sldChg>
      <pc:sldChg chg="del">
        <pc:chgData name="Jurgita Augustinavičienė" userId="8019793c-63c5-412c-80b0-41f70567b7be" providerId="ADAL" clId="{26919509-C4CB-4828-8A69-EF9851D87600}" dt="2024-10-09T11:36:18.362" v="2" actId="47"/>
        <pc:sldMkLst>
          <pc:docMk/>
          <pc:sldMk cId="2617715997" sldId="417"/>
        </pc:sldMkLst>
      </pc:sldChg>
      <pc:sldChg chg="del">
        <pc:chgData name="Jurgita Augustinavičienė" userId="8019793c-63c5-412c-80b0-41f70567b7be" providerId="ADAL" clId="{26919509-C4CB-4828-8A69-EF9851D87600}" dt="2024-10-09T11:36:18.929" v="3" actId="47"/>
        <pc:sldMkLst>
          <pc:docMk/>
          <pc:sldMk cId="272115119" sldId="418"/>
        </pc:sldMkLst>
      </pc:sldChg>
      <pc:sldChg chg="del">
        <pc:chgData name="Jurgita Augustinavičienė" userId="8019793c-63c5-412c-80b0-41f70567b7be" providerId="ADAL" clId="{26919509-C4CB-4828-8A69-EF9851D87600}" dt="2024-10-09T11:36:19.617" v="4" actId="47"/>
        <pc:sldMkLst>
          <pc:docMk/>
          <pc:sldMk cId="2707796929" sldId="419"/>
        </pc:sldMkLst>
      </pc:sldChg>
      <pc:sldChg chg="addSp delSp modSp add del mod">
        <pc:chgData name="Jurgita Augustinavičienė" userId="8019793c-63c5-412c-80b0-41f70567b7be" providerId="ADAL" clId="{26919509-C4CB-4828-8A69-EF9851D87600}" dt="2024-10-10T05:13:07.847" v="105" actId="1076"/>
        <pc:sldMkLst>
          <pc:docMk/>
          <pc:sldMk cId="122705261" sldId="420"/>
        </pc:sldMkLst>
        <pc:spChg chg="mod">
          <ac:chgData name="Jurgita Augustinavičienė" userId="8019793c-63c5-412c-80b0-41f70567b7be" providerId="ADAL" clId="{26919509-C4CB-4828-8A69-EF9851D87600}" dt="2024-10-09T11:40:28.427" v="90" actId="20577"/>
          <ac:spMkLst>
            <pc:docMk/>
            <pc:sldMk cId="122705261" sldId="420"/>
            <ac:spMk id="2" creationId="{4DBACA4D-A6F6-4625-BB5F-E4A63A7A7E76}"/>
          </ac:spMkLst>
        </pc:spChg>
        <pc:spChg chg="add del mod">
          <ac:chgData name="Jurgita Augustinavičienė" userId="8019793c-63c5-412c-80b0-41f70567b7be" providerId="ADAL" clId="{26919509-C4CB-4828-8A69-EF9851D87600}" dt="2024-10-10T05:12:56.764" v="101" actId="478"/>
          <ac:spMkLst>
            <pc:docMk/>
            <pc:sldMk cId="122705261" sldId="420"/>
            <ac:spMk id="4" creationId="{84DDE71C-2E05-4488-5769-F4BD6E8AEDE1}"/>
          </ac:spMkLst>
        </pc:spChg>
        <pc:spChg chg="add del mod">
          <ac:chgData name="Jurgita Augustinavičienė" userId="8019793c-63c5-412c-80b0-41f70567b7be" providerId="ADAL" clId="{26919509-C4CB-4828-8A69-EF9851D87600}" dt="2024-10-09T11:38:17.761" v="13" actId="22"/>
          <ac:spMkLst>
            <pc:docMk/>
            <pc:sldMk cId="122705261" sldId="420"/>
            <ac:spMk id="4" creationId="{E072F184-210E-AB71-32D7-5B5CA95983DB}"/>
          </ac:spMkLst>
        </pc:spChg>
        <pc:spChg chg="add del mod">
          <ac:chgData name="Jurgita Augustinavičienė" userId="8019793c-63c5-412c-80b0-41f70567b7be" providerId="ADAL" clId="{26919509-C4CB-4828-8A69-EF9851D87600}" dt="2024-10-10T05:12:59.293" v="102" actId="22"/>
          <ac:spMkLst>
            <pc:docMk/>
            <pc:sldMk cId="122705261" sldId="420"/>
            <ac:spMk id="9" creationId="{BDF8AF53-8671-ED6D-BD2C-C1A14B78F39F}"/>
          </ac:spMkLst>
        </pc:spChg>
        <pc:picChg chg="add del mod ord">
          <ac:chgData name="Jurgita Augustinavičienė" userId="8019793c-63c5-412c-80b0-41f70567b7be" providerId="ADAL" clId="{26919509-C4CB-4828-8A69-EF9851D87600}" dt="2024-10-09T11:37:15.494" v="12" actId="22"/>
          <ac:picMkLst>
            <pc:docMk/>
            <pc:sldMk cId="122705261" sldId="420"/>
            <ac:picMk id="5" creationId="{07A336D9-901B-6C9D-98EC-B34AAD208FD1}"/>
          </ac:picMkLst>
        </pc:picChg>
        <pc:picChg chg="add del mod">
          <ac:chgData name="Jurgita Augustinavičienė" userId="8019793c-63c5-412c-80b0-41f70567b7be" providerId="ADAL" clId="{26919509-C4CB-4828-8A69-EF9851D87600}" dt="2024-10-10T05:12:53.398" v="100" actId="478"/>
          <ac:picMkLst>
            <pc:docMk/>
            <pc:sldMk cId="122705261" sldId="420"/>
            <ac:picMk id="6" creationId="{45279159-BE68-5982-2D03-A144368611F5}"/>
          </ac:picMkLst>
        </pc:picChg>
        <pc:picChg chg="add del mod ord">
          <ac:chgData name="Jurgita Augustinavičienė" userId="8019793c-63c5-412c-80b0-41f70567b7be" providerId="ADAL" clId="{26919509-C4CB-4828-8A69-EF9851D87600}" dt="2024-10-10T05:12:33.410" v="91" actId="478"/>
          <ac:picMkLst>
            <pc:docMk/>
            <pc:sldMk cId="122705261" sldId="420"/>
            <ac:picMk id="7" creationId="{5B81835C-7796-4298-9608-A3C4524429FB}"/>
          </ac:picMkLst>
        </pc:picChg>
        <pc:picChg chg="add mod ord">
          <ac:chgData name="Jurgita Augustinavičienė" userId="8019793c-63c5-412c-80b0-41f70567b7be" providerId="ADAL" clId="{26919509-C4CB-4828-8A69-EF9851D87600}" dt="2024-10-10T05:13:07.847" v="105" actId="1076"/>
          <ac:picMkLst>
            <pc:docMk/>
            <pc:sldMk cId="122705261" sldId="420"/>
            <ac:picMk id="11" creationId="{BDA1AB78-F794-C757-71FD-1CA067B10626}"/>
          </ac:picMkLst>
        </pc:picChg>
      </pc:sldChg>
      <pc:sldChg chg="addSp delSp modSp add mod">
        <pc:chgData name="Jurgita Augustinavičienė" userId="8019793c-63c5-412c-80b0-41f70567b7be" providerId="ADAL" clId="{26919509-C4CB-4828-8A69-EF9851D87600}" dt="2024-10-10T06:12:37.835" v="244" actId="1076"/>
        <pc:sldMkLst>
          <pc:docMk/>
          <pc:sldMk cId="2230447952" sldId="423"/>
        </pc:sldMkLst>
        <pc:spChg chg="mod">
          <ac:chgData name="Jurgita Augustinavičienė" userId="8019793c-63c5-412c-80b0-41f70567b7be" providerId="ADAL" clId="{26919509-C4CB-4828-8A69-EF9851D87600}" dt="2024-10-10T06:12:37.835" v="244" actId="1076"/>
          <ac:spMkLst>
            <pc:docMk/>
            <pc:sldMk cId="2230447952" sldId="423"/>
            <ac:spMk id="2" creationId="{4DBACA4D-A6F6-4625-BB5F-E4A63A7A7E76}"/>
          </ac:spMkLst>
        </pc:spChg>
        <pc:spChg chg="add del mod">
          <ac:chgData name="Jurgita Augustinavičienė" userId="8019793c-63c5-412c-80b0-41f70567b7be" providerId="ADAL" clId="{26919509-C4CB-4828-8A69-EF9851D87600}" dt="2024-10-10T06:10:23.946" v="110" actId="22"/>
          <ac:spMkLst>
            <pc:docMk/>
            <pc:sldMk cId="2230447952" sldId="423"/>
            <ac:spMk id="4" creationId="{E3C4A5BB-2A2A-5D41-19E2-C654682BF3EE}"/>
          </ac:spMkLst>
        </pc:spChg>
        <pc:picChg chg="add del">
          <ac:chgData name="Jurgita Augustinavičienė" userId="8019793c-63c5-412c-80b0-41f70567b7be" providerId="ADAL" clId="{26919509-C4CB-4828-8A69-EF9851D87600}" dt="2024-10-10T06:10:21.258" v="109" actId="22"/>
          <ac:picMkLst>
            <pc:docMk/>
            <pc:sldMk cId="2230447952" sldId="423"/>
            <ac:picMk id="6" creationId="{67574D06-B9BC-53BA-91A3-D51F507AE484}"/>
          </ac:picMkLst>
        </pc:picChg>
        <pc:picChg chg="add mod ord">
          <ac:chgData name="Jurgita Augustinavičienė" userId="8019793c-63c5-412c-80b0-41f70567b7be" providerId="ADAL" clId="{26919509-C4CB-4828-8A69-EF9851D87600}" dt="2024-10-10T06:10:30.893" v="112" actId="1076"/>
          <ac:picMkLst>
            <pc:docMk/>
            <pc:sldMk cId="2230447952" sldId="423"/>
            <ac:picMk id="8" creationId="{607C53BE-3D7F-B827-77D8-CD5D1C5E7F79}"/>
          </ac:picMkLst>
        </pc:picChg>
        <pc:picChg chg="del">
          <ac:chgData name="Jurgita Augustinavičienė" userId="8019793c-63c5-412c-80b0-41f70567b7be" providerId="ADAL" clId="{26919509-C4CB-4828-8A69-EF9851D87600}" dt="2024-10-10T06:10:17.391" v="107" actId="478"/>
          <ac:picMkLst>
            <pc:docMk/>
            <pc:sldMk cId="2230447952" sldId="423"/>
            <ac:picMk id="11" creationId="{BDA1AB78-F794-C757-71FD-1CA067B106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F0C4F-1A56-4241-A387-468692EE2ECA}" type="datetimeFigureOut">
              <a:rPr lang="lt-LT" smtClean="0"/>
              <a:t>2024-10-10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4028C-1436-44D4-9689-1E4556360E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47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14028C-1436-44D4-9689-1E4556360E9A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282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 lapa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126" y="127250"/>
            <a:ext cx="11731668" cy="6626046"/>
          </a:xfrm>
          <a:prstGeom prst="rect">
            <a:avLst/>
          </a:prstGeom>
        </p:spPr>
      </p:pic>
      <p:sp>
        <p:nvSpPr>
          <p:cNvPr id="1264" name="Title 1"/>
          <p:cNvSpPr>
            <a:spLocks noGrp="1"/>
          </p:cNvSpPr>
          <p:nvPr>
            <p:ph type="ctrTitle" hasCustomPrompt="1"/>
          </p:nvPr>
        </p:nvSpPr>
        <p:spPr>
          <a:xfrm>
            <a:off x="2041785" y="927672"/>
            <a:ext cx="8382079" cy="238760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009E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1265" name="Subtitle 2"/>
          <p:cNvSpPr>
            <a:spLocks noGrp="1"/>
          </p:cNvSpPr>
          <p:nvPr>
            <p:ph type="subTitle" idx="1"/>
          </p:nvPr>
        </p:nvSpPr>
        <p:spPr>
          <a:xfrm>
            <a:off x="2041785" y="3583585"/>
            <a:ext cx="838207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 dirty="0"/>
          </a:p>
        </p:txBody>
      </p:sp>
      <p:sp>
        <p:nvSpPr>
          <p:cNvPr id="1266" name="Hexagon 1265"/>
          <p:cNvSpPr>
            <a:spLocks noChangeAspect="1"/>
          </p:cNvSpPr>
          <p:nvPr userDrawn="1"/>
        </p:nvSpPr>
        <p:spPr>
          <a:xfrm rot="5400000">
            <a:off x="411931" y="4466998"/>
            <a:ext cx="1917257" cy="1677600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sz="1800">
              <a:solidFill>
                <a:srgbClr val="F3F6F9"/>
              </a:solidFill>
            </a:endParaRPr>
          </a:p>
        </p:txBody>
      </p:sp>
      <p:sp>
        <p:nvSpPr>
          <p:cNvPr id="480" name="Hexagon 479"/>
          <p:cNvSpPr>
            <a:spLocks noChangeAspect="1"/>
          </p:cNvSpPr>
          <p:nvPr userDrawn="1"/>
        </p:nvSpPr>
        <p:spPr>
          <a:xfrm rot="5400000">
            <a:off x="9898833" y="3486084"/>
            <a:ext cx="1917257" cy="1677600"/>
          </a:xfrm>
          <a:prstGeom prst="hexagon">
            <a:avLst>
              <a:gd name="adj" fmla="val 29199"/>
              <a:gd name="vf" fmla="val 115470"/>
            </a:avLst>
          </a:prstGeom>
          <a:noFill/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sz="1800">
              <a:solidFill>
                <a:srgbClr val="F3F6F9"/>
              </a:solidFill>
            </a:endParaRPr>
          </a:p>
        </p:txBody>
      </p:sp>
      <p:sp>
        <p:nvSpPr>
          <p:cNvPr id="481" name="Hexagon 480"/>
          <p:cNvSpPr>
            <a:spLocks noChangeAspect="1"/>
          </p:cNvSpPr>
          <p:nvPr userDrawn="1"/>
        </p:nvSpPr>
        <p:spPr>
          <a:xfrm rot="5400000">
            <a:off x="7669983" y="259509"/>
            <a:ext cx="1917257" cy="1677600"/>
          </a:xfrm>
          <a:prstGeom prst="hexagon">
            <a:avLst>
              <a:gd name="adj" fmla="val 29199"/>
              <a:gd name="vf" fmla="val 115470"/>
            </a:avLst>
          </a:prstGeom>
          <a:noFill/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sz="1800">
              <a:solidFill>
                <a:srgbClr val="F3F6F9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7F9E5F-E4FB-D460-0620-FD497D82EF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72" y="5494878"/>
            <a:ext cx="1363628" cy="274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0F3F46-F06E-9EBE-61DC-858DD9D2C34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9" y="4593790"/>
            <a:ext cx="1476000" cy="104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62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zentacijos slai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8475" y="304603"/>
            <a:ext cx="9020175" cy="966057"/>
          </a:xfrm>
        </p:spPr>
        <p:txBody>
          <a:bodyPr>
            <a:normAutofit/>
          </a:bodyPr>
          <a:lstStyle>
            <a:lvl1pPr>
              <a:defRPr lang="en-US" sz="3200" kern="1200" smtClean="0">
                <a:solidFill>
                  <a:srgbClr val="009E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lt-LT" dirty="0"/>
              <a:t>e</a:t>
            </a:r>
            <a:r>
              <a:rPr lang="en-US" dirty="0" err="1"/>
              <a:t>dit</a:t>
            </a:r>
            <a:r>
              <a:rPr lang="en-US" dirty="0"/>
              <a:t> Master title style</a:t>
            </a:r>
            <a:r>
              <a:rPr lang="lt-LT" dirty="0"/>
              <a:t> </a:t>
            </a:r>
            <a:r>
              <a:rPr lang="lt-LT" dirty="0" err="1"/>
              <a:t>ad</a:t>
            </a:r>
            <a:r>
              <a:rPr lang="lt-LT" dirty="0"/>
              <a:t> </a:t>
            </a:r>
            <a:r>
              <a:rPr lang="lt-LT" dirty="0" err="1"/>
              <a:t>asd</a:t>
            </a:r>
            <a:r>
              <a:rPr lang="lt-LT" dirty="0"/>
              <a:t> </a:t>
            </a:r>
            <a:r>
              <a:rPr lang="lt-LT" dirty="0" err="1"/>
              <a:t>asda</a:t>
            </a:r>
            <a:r>
              <a:rPr lang="lt-LT" dirty="0"/>
              <a:t> </a:t>
            </a:r>
            <a:r>
              <a:rPr lang="lt-LT" dirty="0" err="1"/>
              <a:t>sd</a:t>
            </a:r>
            <a:r>
              <a:rPr lang="lt-LT" dirty="0"/>
              <a:t> </a:t>
            </a:r>
            <a:r>
              <a:rPr lang="lt-LT" dirty="0" err="1"/>
              <a:t>asd</a:t>
            </a:r>
            <a:r>
              <a:rPr lang="lt-LT" dirty="0"/>
              <a:t> </a:t>
            </a:r>
            <a:r>
              <a:rPr lang="lt-LT" dirty="0" err="1"/>
              <a:t>asd</a:t>
            </a:r>
            <a:r>
              <a:rPr lang="lt-LT" dirty="0"/>
              <a:t> 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19695" y="6356351"/>
            <a:ext cx="2718955" cy="365125"/>
          </a:xfrm>
        </p:spPr>
        <p:txBody>
          <a:bodyPr vert="horz" lIns="91440" tIns="45720" rIns="91440" bIns="45720" rtlCol="0" anchor="ctr"/>
          <a:lstStyle>
            <a:lvl1pPr algn="r">
              <a:defRPr lang="lt-LT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2F41941-12FB-4A95-863A-CBA05858AEFE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9" name="Date Placeholder 6"/>
          <p:cNvSpPr>
            <a:spLocks noGrp="1"/>
          </p:cNvSpPr>
          <p:nvPr>
            <p:ph type="dt" sz="half" idx="10"/>
          </p:nvPr>
        </p:nvSpPr>
        <p:spPr>
          <a:xfrm>
            <a:off x="918475" y="6356351"/>
            <a:ext cx="2596232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2687534-B471-4635-AE28-174628F98E51}" type="datetime1">
              <a:rPr lang="lt-LT" smtClean="0"/>
              <a:pPr/>
              <a:t>2024-10-10</a:t>
            </a:fld>
            <a:endParaRPr lang="lt-LT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918483" y="1520042"/>
            <a:ext cx="9038447" cy="4836309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5pPr marL="2057400" indent="-2286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96" name="Freeform 5"/>
          <p:cNvSpPr>
            <a:spLocks/>
          </p:cNvSpPr>
          <p:nvPr userDrawn="1"/>
        </p:nvSpPr>
        <p:spPr bwMode="auto">
          <a:xfrm>
            <a:off x="10545763" y="5275263"/>
            <a:ext cx="669925" cy="774700"/>
          </a:xfrm>
          <a:custGeom>
            <a:avLst/>
            <a:gdLst>
              <a:gd name="T0" fmla="*/ 0 w 422"/>
              <a:gd name="T1" fmla="*/ 121 h 488"/>
              <a:gd name="T2" fmla="*/ 211 w 422"/>
              <a:gd name="T3" fmla="*/ 0 h 488"/>
              <a:gd name="T4" fmla="*/ 422 w 422"/>
              <a:gd name="T5" fmla="*/ 121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7" name="Freeform 6"/>
          <p:cNvSpPr>
            <a:spLocks/>
          </p:cNvSpPr>
          <p:nvPr userDrawn="1"/>
        </p:nvSpPr>
        <p:spPr bwMode="auto">
          <a:xfrm>
            <a:off x="10880725" y="54673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8" name="Freeform 7"/>
          <p:cNvSpPr>
            <a:spLocks/>
          </p:cNvSpPr>
          <p:nvPr userDrawn="1"/>
        </p:nvSpPr>
        <p:spPr bwMode="auto">
          <a:xfrm>
            <a:off x="10545763" y="48895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9" name="Freeform 8"/>
          <p:cNvSpPr>
            <a:spLocks/>
          </p:cNvSpPr>
          <p:nvPr userDrawn="1"/>
        </p:nvSpPr>
        <p:spPr bwMode="auto">
          <a:xfrm>
            <a:off x="11215688" y="48895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0" name="Freeform 9"/>
          <p:cNvSpPr>
            <a:spLocks/>
          </p:cNvSpPr>
          <p:nvPr userDrawn="1"/>
        </p:nvSpPr>
        <p:spPr bwMode="auto">
          <a:xfrm>
            <a:off x="11552238" y="46974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1" name="Freeform 10"/>
          <p:cNvSpPr>
            <a:spLocks/>
          </p:cNvSpPr>
          <p:nvPr userDrawn="1"/>
        </p:nvSpPr>
        <p:spPr bwMode="auto">
          <a:xfrm>
            <a:off x="11552238" y="54673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2" name="Freeform 11"/>
          <p:cNvSpPr>
            <a:spLocks/>
          </p:cNvSpPr>
          <p:nvPr userDrawn="1"/>
        </p:nvSpPr>
        <p:spPr bwMode="auto">
          <a:xfrm>
            <a:off x="11215688" y="5275263"/>
            <a:ext cx="671512" cy="774700"/>
          </a:xfrm>
          <a:custGeom>
            <a:avLst/>
            <a:gdLst>
              <a:gd name="T0" fmla="*/ 0 w 423"/>
              <a:gd name="T1" fmla="*/ 121 h 488"/>
              <a:gd name="T2" fmla="*/ 212 w 423"/>
              <a:gd name="T3" fmla="*/ 0 h 488"/>
              <a:gd name="T4" fmla="*/ 423 w 423"/>
              <a:gd name="T5" fmla="*/ 121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3" name="Freeform 12"/>
          <p:cNvSpPr>
            <a:spLocks/>
          </p:cNvSpPr>
          <p:nvPr userDrawn="1"/>
        </p:nvSpPr>
        <p:spPr bwMode="auto">
          <a:xfrm>
            <a:off x="10880725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4" name="Freeform 13"/>
          <p:cNvSpPr>
            <a:spLocks/>
          </p:cNvSpPr>
          <p:nvPr userDrawn="1"/>
        </p:nvSpPr>
        <p:spPr bwMode="auto">
          <a:xfrm>
            <a:off x="10545763" y="411956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5" name="Freeform 14"/>
          <p:cNvSpPr>
            <a:spLocks/>
          </p:cNvSpPr>
          <p:nvPr userDrawn="1"/>
        </p:nvSpPr>
        <p:spPr bwMode="auto">
          <a:xfrm>
            <a:off x="10880725" y="4310063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1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1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6" name="Freeform 15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7" name="Freeform 16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8" name="Freeform 17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9" name="Freeform 18"/>
          <p:cNvSpPr>
            <a:spLocks/>
          </p:cNvSpPr>
          <p:nvPr userDrawn="1"/>
        </p:nvSpPr>
        <p:spPr bwMode="auto">
          <a:xfrm>
            <a:off x="11552238" y="4310063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0" name="Freeform 19"/>
          <p:cNvSpPr>
            <a:spLocks/>
          </p:cNvSpPr>
          <p:nvPr userDrawn="1"/>
        </p:nvSpPr>
        <p:spPr bwMode="auto">
          <a:xfrm>
            <a:off x="11215688" y="411956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1" name="Freeform 20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2" name="Freeform 21"/>
          <p:cNvSpPr>
            <a:spLocks/>
          </p:cNvSpPr>
          <p:nvPr userDrawn="1"/>
        </p:nvSpPr>
        <p:spPr bwMode="auto">
          <a:xfrm>
            <a:off x="10209213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3" name="Freeform 22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4" name="Freeform 23"/>
          <p:cNvSpPr>
            <a:spLocks/>
          </p:cNvSpPr>
          <p:nvPr userDrawn="1"/>
        </p:nvSpPr>
        <p:spPr bwMode="auto">
          <a:xfrm>
            <a:off x="10209213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5" name="Freeform 24"/>
          <p:cNvSpPr>
            <a:spLocks/>
          </p:cNvSpPr>
          <p:nvPr userDrawn="1"/>
        </p:nvSpPr>
        <p:spPr bwMode="auto">
          <a:xfrm>
            <a:off x="10545763" y="604996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6" name="Freeform 25"/>
          <p:cNvSpPr>
            <a:spLocks/>
          </p:cNvSpPr>
          <p:nvPr userDrawn="1"/>
        </p:nvSpPr>
        <p:spPr bwMode="auto">
          <a:xfrm>
            <a:off x="10880725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7" name="Freeform 26"/>
          <p:cNvSpPr>
            <a:spLocks/>
          </p:cNvSpPr>
          <p:nvPr userDrawn="1"/>
        </p:nvSpPr>
        <p:spPr bwMode="auto">
          <a:xfrm>
            <a:off x="11552238" y="58547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8" name="Freeform 27"/>
          <p:cNvSpPr>
            <a:spLocks/>
          </p:cNvSpPr>
          <p:nvPr userDrawn="1"/>
        </p:nvSpPr>
        <p:spPr bwMode="auto">
          <a:xfrm>
            <a:off x="11215688" y="604996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9" name="Freeform 28"/>
          <p:cNvSpPr>
            <a:spLocks/>
          </p:cNvSpPr>
          <p:nvPr userDrawn="1"/>
        </p:nvSpPr>
        <p:spPr bwMode="auto">
          <a:xfrm>
            <a:off x="10545763" y="29622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0" name="Freeform 29"/>
          <p:cNvSpPr>
            <a:spLocks/>
          </p:cNvSpPr>
          <p:nvPr userDrawn="1"/>
        </p:nvSpPr>
        <p:spPr bwMode="auto">
          <a:xfrm>
            <a:off x="10880725" y="3154363"/>
            <a:ext cx="671512" cy="773113"/>
          </a:xfrm>
          <a:custGeom>
            <a:avLst/>
            <a:gdLst>
              <a:gd name="T0" fmla="*/ 0 w 423"/>
              <a:gd name="T1" fmla="*/ 121 h 487"/>
              <a:gd name="T2" fmla="*/ 211 w 423"/>
              <a:gd name="T3" fmla="*/ 0 h 487"/>
              <a:gd name="T4" fmla="*/ 423 w 423"/>
              <a:gd name="T5" fmla="*/ 121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1" name="Freeform 30"/>
          <p:cNvSpPr>
            <a:spLocks/>
          </p:cNvSpPr>
          <p:nvPr userDrawn="1"/>
        </p:nvSpPr>
        <p:spPr bwMode="auto">
          <a:xfrm>
            <a:off x="10545763" y="25765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2" name="Freeform 31"/>
          <p:cNvSpPr>
            <a:spLocks/>
          </p:cNvSpPr>
          <p:nvPr userDrawn="1"/>
        </p:nvSpPr>
        <p:spPr bwMode="auto">
          <a:xfrm>
            <a:off x="11215688" y="25765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3" name="Freeform 32"/>
          <p:cNvSpPr>
            <a:spLocks/>
          </p:cNvSpPr>
          <p:nvPr userDrawn="1"/>
        </p:nvSpPr>
        <p:spPr bwMode="auto">
          <a:xfrm>
            <a:off x="11552238" y="23844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4" name="Freeform 33"/>
          <p:cNvSpPr>
            <a:spLocks/>
          </p:cNvSpPr>
          <p:nvPr userDrawn="1"/>
        </p:nvSpPr>
        <p:spPr bwMode="auto">
          <a:xfrm>
            <a:off x="11552238" y="3154363"/>
            <a:ext cx="669925" cy="773113"/>
          </a:xfrm>
          <a:custGeom>
            <a:avLst/>
            <a:gdLst>
              <a:gd name="T0" fmla="*/ 0 w 422"/>
              <a:gd name="T1" fmla="*/ 121 h 487"/>
              <a:gd name="T2" fmla="*/ 211 w 422"/>
              <a:gd name="T3" fmla="*/ 0 h 487"/>
              <a:gd name="T4" fmla="*/ 422 w 422"/>
              <a:gd name="T5" fmla="*/ 121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5" name="Freeform 34"/>
          <p:cNvSpPr>
            <a:spLocks/>
          </p:cNvSpPr>
          <p:nvPr userDrawn="1"/>
        </p:nvSpPr>
        <p:spPr bwMode="auto">
          <a:xfrm>
            <a:off x="11215688" y="29622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2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6" name="Freeform 35"/>
          <p:cNvSpPr>
            <a:spLocks/>
          </p:cNvSpPr>
          <p:nvPr userDrawn="1"/>
        </p:nvSpPr>
        <p:spPr bwMode="auto">
          <a:xfrm>
            <a:off x="10880725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7" name="Freeform 36"/>
          <p:cNvSpPr>
            <a:spLocks/>
          </p:cNvSpPr>
          <p:nvPr userDrawn="1"/>
        </p:nvSpPr>
        <p:spPr bwMode="auto">
          <a:xfrm>
            <a:off x="10545763" y="180657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8" name="Freeform 37"/>
          <p:cNvSpPr>
            <a:spLocks/>
          </p:cNvSpPr>
          <p:nvPr userDrawn="1"/>
        </p:nvSpPr>
        <p:spPr bwMode="auto">
          <a:xfrm>
            <a:off x="10880725" y="19970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9" name="Freeform 38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0" name="Freeform 39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1" name="Freeform 40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2" name="Freeform 41"/>
          <p:cNvSpPr>
            <a:spLocks/>
          </p:cNvSpPr>
          <p:nvPr userDrawn="1"/>
        </p:nvSpPr>
        <p:spPr bwMode="auto">
          <a:xfrm>
            <a:off x="11552238" y="19970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3" name="Freeform 42"/>
          <p:cNvSpPr>
            <a:spLocks/>
          </p:cNvSpPr>
          <p:nvPr userDrawn="1"/>
        </p:nvSpPr>
        <p:spPr bwMode="auto">
          <a:xfrm>
            <a:off x="11215688" y="180657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4" name="Freeform 43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5" name="Freeform 44"/>
          <p:cNvSpPr>
            <a:spLocks/>
          </p:cNvSpPr>
          <p:nvPr userDrawn="1"/>
        </p:nvSpPr>
        <p:spPr bwMode="auto">
          <a:xfrm>
            <a:off x="10209213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6" name="Freeform 45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7" name="Freeform 46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8" name="Freeform 47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9" name="Freeform 48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0" name="Freeform 49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1" name="Freeform 50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2" name="Freeform 51"/>
          <p:cNvSpPr>
            <a:spLocks/>
          </p:cNvSpPr>
          <p:nvPr userDrawn="1"/>
        </p:nvSpPr>
        <p:spPr bwMode="auto">
          <a:xfrm>
            <a:off x="10545763" y="6461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3" name="Freeform 52"/>
          <p:cNvSpPr>
            <a:spLocks/>
          </p:cNvSpPr>
          <p:nvPr userDrawn="1"/>
        </p:nvSpPr>
        <p:spPr bwMode="auto">
          <a:xfrm>
            <a:off x="10880725" y="8413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4" name="Freeform 53"/>
          <p:cNvSpPr>
            <a:spLocks/>
          </p:cNvSpPr>
          <p:nvPr userDrawn="1"/>
        </p:nvSpPr>
        <p:spPr bwMode="auto">
          <a:xfrm>
            <a:off x="10545763" y="26352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5" name="Freeform 54"/>
          <p:cNvSpPr>
            <a:spLocks/>
          </p:cNvSpPr>
          <p:nvPr userDrawn="1"/>
        </p:nvSpPr>
        <p:spPr bwMode="auto">
          <a:xfrm>
            <a:off x="11215688" y="26352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6" name="Freeform 55"/>
          <p:cNvSpPr>
            <a:spLocks/>
          </p:cNvSpPr>
          <p:nvPr userDrawn="1"/>
        </p:nvSpPr>
        <p:spPr bwMode="auto">
          <a:xfrm>
            <a:off x="11552238" y="682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7" name="Freeform 56"/>
          <p:cNvSpPr>
            <a:spLocks/>
          </p:cNvSpPr>
          <p:nvPr userDrawn="1"/>
        </p:nvSpPr>
        <p:spPr bwMode="auto">
          <a:xfrm>
            <a:off x="11552238" y="8413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8" name="Freeform 57"/>
          <p:cNvSpPr>
            <a:spLocks/>
          </p:cNvSpPr>
          <p:nvPr userDrawn="1"/>
        </p:nvSpPr>
        <p:spPr bwMode="auto">
          <a:xfrm>
            <a:off x="11215688" y="6461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9" name="Freeform 58"/>
          <p:cNvSpPr>
            <a:spLocks/>
          </p:cNvSpPr>
          <p:nvPr userDrawn="1"/>
        </p:nvSpPr>
        <p:spPr bwMode="auto">
          <a:xfrm>
            <a:off x="10880725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0" name="Freeform 59"/>
          <p:cNvSpPr>
            <a:spLocks/>
          </p:cNvSpPr>
          <p:nvPr userDrawn="1"/>
        </p:nvSpPr>
        <p:spPr bwMode="auto">
          <a:xfrm>
            <a:off x="10545763" y="-511175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1" name="Freeform 60"/>
          <p:cNvSpPr>
            <a:spLocks/>
          </p:cNvSpPr>
          <p:nvPr userDrawn="1"/>
        </p:nvSpPr>
        <p:spPr bwMode="auto">
          <a:xfrm>
            <a:off x="10880725" y="-3159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2" name="Freeform 64"/>
          <p:cNvSpPr>
            <a:spLocks/>
          </p:cNvSpPr>
          <p:nvPr userDrawn="1"/>
        </p:nvSpPr>
        <p:spPr bwMode="auto">
          <a:xfrm>
            <a:off x="11552238" y="-3159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3" name="Freeform 65"/>
          <p:cNvSpPr>
            <a:spLocks/>
          </p:cNvSpPr>
          <p:nvPr userDrawn="1"/>
        </p:nvSpPr>
        <p:spPr bwMode="auto">
          <a:xfrm>
            <a:off x="11215688" y="-511175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2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4" name="Freeform 67"/>
          <p:cNvSpPr>
            <a:spLocks/>
          </p:cNvSpPr>
          <p:nvPr userDrawn="1"/>
        </p:nvSpPr>
        <p:spPr bwMode="auto">
          <a:xfrm>
            <a:off x="10209213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5" name="Freeform 69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6" name="Freeform 70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7" name="Freeform 71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8" name="Freeform 72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9" name="Freeform 73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0" name="Freeform 83"/>
          <p:cNvSpPr>
            <a:spLocks/>
          </p:cNvSpPr>
          <p:nvPr userDrawn="1"/>
        </p:nvSpPr>
        <p:spPr bwMode="auto">
          <a:xfrm>
            <a:off x="10545763" y="64325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1" name="Freeform 84"/>
          <p:cNvSpPr>
            <a:spLocks/>
          </p:cNvSpPr>
          <p:nvPr userDrawn="1"/>
        </p:nvSpPr>
        <p:spPr bwMode="auto">
          <a:xfrm>
            <a:off x="10880725" y="66278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1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2" name="Freeform 85"/>
          <p:cNvSpPr>
            <a:spLocks/>
          </p:cNvSpPr>
          <p:nvPr userDrawn="1"/>
        </p:nvSpPr>
        <p:spPr bwMode="auto">
          <a:xfrm>
            <a:off x="11552238" y="66278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3" name="Freeform 86"/>
          <p:cNvSpPr>
            <a:spLocks/>
          </p:cNvSpPr>
          <p:nvPr userDrawn="1"/>
        </p:nvSpPr>
        <p:spPr bwMode="auto">
          <a:xfrm>
            <a:off x="11215688" y="64325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5" name="Hexagon 164"/>
          <p:cNvSpPr/>
          <p:nvPr userDrawn="1"/>
        </p:nvSpPr>
        <p:spPr>
          <a:xfrm rot="5400000">
            <a:off x="10448239" y="4803791"/>
            <a:ext cx="1539554" cy="1332000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sz="1800">
              <a:solidFill>
                <a:srgbClr val="F3F6F9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5700746-BC12-0E13-2C66-1B491E8BC27F}"/>
              </a:ext>
            </a:extLst>
          </p:cNvPr>
          <p:cNvGrpSpPr/>
          <p:nvPr userDrawn="1"/>
        </p:nvGrpSpPr>
        <p:grpSpPr>
          <a:xfrm>
            <a:off x="10552016" y="4700014"/>
            <a:ext cx="1332000" cy="1539554"/>
            <a:chOff x="10552016" y="4516658"/>
            <a:chExt cx="1332000" cy="1539554"/>
          </a:xfrm>
        </p:grpSpPr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F4D32C74-7469-0175-1AC2-6A216A06875F}"/>
                </a:ext>
              </a:extLst>
            </p:cNvPr>
            <p:cNvSpPr/>
            <p:nvPr userDrawn="1"/>
          </p:nvSpPr>
          <p:spPr>
            <a:xfrm rot="5400000">
              <a:off x="10448239" y="4620435"/>
              <a:ext cx="1539554" cy="1332000"/>
            </a:xfrm>
            <a:prstGeom prst="hexagon">
              <a:avLst>
                <a:gd name="adj" fmla="val 29199"/>
                <a:gd name="vf" fmla="val 115470"/>
              </a:avLst>
            </a:prstGeom>
            <a:solidFill>
              <a:schemeClr val="bg1"/>
            </a:solidFill>
            <a:ln w="19050">
              <a:solidFill>
                <a:srgbClr val="009E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lt-LT" sz="1800">
                <a:solidFill>
                  <a:srgbClr val="F3F6F9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7F74239-95D1-7FD7-B234-895D48F680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6081" y="4788558"/>
              <a:ext cx="923870" cy="652854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71475437-701A-B9C6-E1E4-514DB7DAC8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702" y="5574812"/>
            <a:ext cx="1091279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7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s teig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475" y="304603"/>
            <a:ext cx="9020175" cy="1325563"/>
          </a:xfrm>
        </p:spPr>
        <p:txBody>
          <a:bodyPr>
            <a:normAutofit/>
          </a:bodyPr>
          <a:lstStyle>
            <a:lvl1pPr>
              <a:defRPr lang="en-US" sz="3200" kern="1200" smtClean="0">
                <a:solidFill>
                  <a:srgbClr val="009E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lt-LT" dirty="0"/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19695" y="6356351"/>
            <a:ext cx="2718955" cy="365125"/>
          </a:xfrm>
        </p:spPr>
        <p:txBody>
          <a:bodyPr vert="horz" lIns="91440" tIns="45720" rIns="91440" bIns="45720" rtlCol="0" anchor="ctr"/>
          <a:lstStyle>
            <a:lvl1pPr algn="r">
              <a:defRPr lang="lt-LT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lt-LT" dirty="0"/>
          </a:p>
        </p:txBody>
      </p:sp>
      <p:sp>
        <p:nvSpPr>
          <p:cNvPr id="19" name="Date Placeholder 6"/>
          <p:cNvSpPr>
            <a:spLocks noGrp="1"/>
          </p:cNvSpPr>
          <p:nvPr>
            <p:ph type="dt" sz="half" idx="10"/>
          </p:nvPr>
        </p:nvSpPr>
        <p:spPr>
          <a:xfrm>
            <a:off x="918475" y="6356351"/>
            <a:ext cx="2596232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2687534-B471-4635-AE28-174628F98E51}" type="datetime1">
              <a:rPr lang="lt-LT" smtClean="0"/>
              <a:pPr/>
              <a:t>2024-10-10</a:t>
            </a:fld>
            <a:endParaRPr lang="lt-LT" dirty="0"/>
          </a:p>
        </p:txBody>
      </p:sp>
      <p:sp>
        <p:nvSpPr>
          <p:cNvPr id="10" name="Hexagon 9"/>
          <p:cNvSpPr/>
          <p:nvPr userDrawn="1"/>
        </p:nvSpPr>
        <p:spPr>
          <a:xfrm rot="5400000">
            <a:off x="2271614" y="2821073"/>
            <a:ext cx="1886955" cy="1620336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Pirmas numeris</a:t>
            </a:r>
          </a:p>
        </p:txBody>
      </p:sp>
      <p:sp>
        <p:nvSpPr>
          <p:cNvPr id="11" name="Hexagon 10"/>
          <p:cNvSpPr/>
          <p:nvPr userDrawn="1"/>
        </p:nvSpPr>
        <p:spPr>
          <a:xfrm rot="5400000">
            <a:off x="4479122" y="2790411"/>
            <a:ext cx="1886955" cy="1620336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Antras numeris</a:t>
            </a:r>
          </a:p>
        </p:txBody>
      </p:sp>
      <p:sp>
        <p:nvSpPr>
          <p:cNvPr id="13" name="Hexagon 12"/>
          <p:cNvSpPr/>
          <p:nvPr userDrawn="1"/>
        </p:nvSpPr>
        <p:spPr>
          <a:xfrm rot="5400000">
            <a:off x="6686630" y="2821072"/>
            <a:ext cx="1886955" cy="1620336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Trečias numeris</a:t>
            </a:r>
          </a:p>
        </p:txBody>
      </p:sp>
      <p:sp>
        <p:nvSpPr>
          <p:cNvPr id="7" name="Freeform 5"/>
          <p:cNvSpPr>
            <a:spLocks/>
          </p:cNvSpPr>
          <p:nvPr userDrawn="1"/>
        </p:nvSpPr>
        <p:spPr bwMode="auto">
          <a:xfrm>
            <a:off x="10545763" y="5275263"/>
            <a:ext cx="669925" cy="774700"/>
          </a:xfrm>
          <a:custGeom>
            <a:avLst/>
            <a:gdLst>
              <a:gd name="T0" fmla="*/ 0 w 422"/>
              <a:gd name="T1" fmla="*/ 121 h 488"/>
              <a:gd name="T2" fmla="*/ 211 w 422"/>
              <a:gd name="T3" fmla="*/ 0 h 488"/>
              <a:gd name="T4" fmla="*/ 422 w 422"/>
              <a:gd name="T5" fmla="*/ 121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0880725" y="54673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auto">
          <a:xfrm>
            <a:off x="10545763" y="48895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" name="Freeform 8"/>
          <p:cNvSpPr>
            <a:spLocks/>
          </p:cNvSpPr>
          <p:nvPr userDrawn="1"/>
        </p:nvSpPr>
        <p:spPr bwMode="auto">
          <a:xfrm>
            <a:off x="11215688" y="48895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4" name="Freeform 9"/>
          <p:cNvSpPr>
            <a:spLocks/>
          </p:cNvSpPr>
          <p:nvPr userDrawn="1"/>
        </p:nvSpPr>
        <p:spPr bwMode="auto">
          <a:xfrm>
            <a:off x="11552238" y="46974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5" name="Freeform 10"/>
          <p:cNvSpPr>
            <a:spLocks/>
          </p:cNvSpPr>
          <p:nvPr userDrawn="1"/>
        </p:nvSpPr>
        <p:spPr bwMode="auto">
          <a:xfrm>
            <a:off x="11552238" y="54673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" name="Freeform 11"/>
          <p:cNvSpPr>
            <a:spLocks/>
          </p:cNvSpPr>
          <p:nvPr userDrawn="1"/>
        </p:nvSpPr>
        <p:spPr bwMode="auto">
          <a:xfrm>
            <a:off x="11215688" y="5275263"/>
            <a:ext cx="671512" cy="774700"/>
          </a:xfrm>
          <a:custGeom>
            <a:avLst/>
            <a:gdLst>
              <a:gd name="T0" fmla="*/ 0 w 423"/>
              <a:gd name="T1" fmla="*/ 121 h 488"/>
              <a:gd name="T2" fmla="*/ 212 w 423"/>
              <a:gd name="T3" fmla="*/ 0 h 488"/>
              <a:gd name="T4" fmla="*/ 423 w 423"/>
              <a:gd name="T5" fmla="*/ 121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7" name="Freeform 12"/>
          <p:cNvSpPr>
            <a:spLocks/>
          </p:cNvSpPr>
          <p:nvPr userDrawn="1"/>
        </p:nvSpPr>
        <p:spPr bwMode="auto">
          <a:xfrm>
            <a:off x="10880725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0" name="Freeform 13"/>
          <p:cNvSpPr>
            <a:spLocks/>
          </p:cNvSpPr>
          <p:nvPr userDrawn="1"/>
        </p:nvSpPr>
        <p:spPr bwMode="auto">
          <a:xfrm>
            <a:off x="10545763" y="411956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1" name="Freeform 14"/>
          <p:cNvSpPr>
            <a:spLocks/>
          </p:cNvSpPr>
          <p:nvPr userDrawn="1"/>
        </p:nvSpPr>
        <p:spPr bwMode="auto">
          <a:xfrm>
            <a:off x="10880725" y="4310063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1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1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2" name="Freeform 15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5" name="Freeform 16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6" name="Freeform 17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7" name="Freeform 18"/>
          <p:cNvSpPr>
            <a:spLocks/>
          </p:cNvSpPr>
          <p:nvPr userDrawn="1"/>
        </p:nvSpPr>
        <p:spPr bwMode="auto">
          <a:xfrm>
            <a:off x="11552238" y="4310063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8" name="Freeform 19"/>
          <p:cNvSpPr>
            <a:spLocks/>
          </p:cNvSpPr>
          <p:nvPr userDrawn="1"/>
        </p:nvSpPr>
        <p:spPr bwMode="auto">
          <a:xfrm>
            <a:off x="11215688" y="411956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9" name="Freeform 20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0" name="Freeform 21"/>
          <p:cNvSpPr>
            <a:spLocks/>
          </p:cNvSpPr>
          <p:nvPr userDrawn="1"/>
        </p:nvSpPr>
        <p:spPr bwMode="auto">
          <a:xfrm>
            <a:off x="10209213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1" name="Freeform 22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2" name="Freeform 23"/>
          <p:cNvSpPr>
            <a:spLocks/>
          </p:cNvSpPr>
          <p:nvPr userDrawn="1"/>
        </p:nvSpPr>
        <p:spPr bwMode="auto">
          <a:xfrm>
            <a:off x="10209213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3" name="Freeform 24"/>
          <p:cNvSpPr>
            <a:spLocks/>
          </p:cNvSpPr>
          <p:nvPr userDrawn="1"/>
        </p:nvSpPr>
        <p:spPr bwMode="auto">
          <a:xfrm>
            <a:off x="10545763" y="604996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4" name="Freeform 25"/>
          <p:cNvSpPr>
            <a:spLocks/>
          </p:cNvSpPr>
          <p:nvPr userDrawn="1"/>
        </p:nvSpPr>
        <p:spPr bwMode="auto">
          <a:xfrm>
            <a:off x="10880725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5" name="Freeform 26"/>
          <p:cNvSpPr>
            <a:spLocks/>
          </p:cNvSpPr>
          <p:nvPr userDrawn="1"/>
        </p:nvSpPr>
        <p:spPr bwMode="auto">
          <a:xfrm>
            <a:off x="11552238" y="58547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6" name="Freeform 27"/>
          <p:cNvSpPr>
            <a:spLocks/>
          </p:cNvSpPr>
          <p:nvPr userDrawn="1"/>
        </p:nvSpPr>
        <p:spPr bwMode="auto">
          <a:xfrm>
            <a:off x="11215688" y="604996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7" name="Freeform 28"/>
          <p:cNvSpPr>
            <a:spLocks/>
          </p:cNvSpPr>
          <p:nvPr userDrawn="1"/>
        </p:nvSpPr>
        <p:spPr bwMode="auto">
          <a:xfrm>
            <a:off x="10545763" y="29622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8" name="Freeform 29"/>
          <p:cNvSpPr>
            <a:spLocks/>
          </p:cNvSpPr>
          <p:nvPr userDrawn="1"/>
        </p:nvSpPr>
        <p:spPr bwMode="auto">
          <a:xfrm>
            <a:off x="10880725" y="3154363"/>
            <a:ext cx="671512" cy="773113"/>
          </a:xfrm>
          <a:custGeom>
            <a:avLst/>
            <a:gdLst>
              <a:gd name="T0" fmla="*/ 0 w 423"/>
              <a:gd name="T1" fmla="*/ 121 h 487"/>
              <a:gd name="T2" fmla="*/ 211 w 423"/>
              <a:gd name="T3" fmla="*/ 0 h 487"/>
              <a:gd name="T4" fmla="*/ 423 w 423"/>
              <a:gd name="T5" fmla="*/ 121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9" name="Freeform 30"/>
          <p:cNvSpPr>
            <a:spLocks/>
          </p:cNvSpPr>
          <p:nvPr userDrawn="1"/>
        </p:nvSpPr>
        <p:spPr bwMode="auto">
          <a:xfrm>
            <a:off x="10545763" y="25765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0" name="Freeform 31"/>
          <p:cNvSpPr>
            <a:spLocks/>
          </p:cNvSpPr>
          <p:nvPr userDrawn="1"/>
        </p:nvSpPr>
        <p:spPr bwMode="auto">
          <a:xfrm>
            <a:off x="11215688" y="25765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1" name="Freeform 32"/>
          <p:cNvSpPr>
            <a:spLocks/>
          </p:cNvSpPr>
          <p:nvPr userDrawn="1"/>
        </p:nvSpPr>
        <p:spPr bwMode="auto">
          <a:xfrm>
            <a:off x="11552238" y="23844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2" name="Freeform 33"/>
          <p:cNvSpPr>
            <a:spLocks/>
          </p:cNvSpPr>
          <p:nvPr userDrawn="1"/>
        </p:nvSpPr>
        <p:spPr bwMode="auto">
          <a:xfrm>
            <a:off x="11552238" y="3154363"/>
            <a:ext cx="669925" cy="773113"/>
          </a:xfrm>
          <a:custGeom>
            <a:avLst/>
            <a:gdLst>
              <a:gd name="T0" fmla="*/ 0 w 422"/>
              <a:gd name="T1" fmla="*/ 121 h 487"/>
              <a:gd name="T2" fmla="*/ 211 w 422"/>
              <a:gd name="T3" fmla="*/ 0 h 487"/>
              <a:gd name="T4" fmla="*/ 422 w 422"/>
              <a:gd name="T5" fmla="*/ 121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3" name="Freeform 34"/>
          <p:cNvSpPr>
            <a:spLocks/>
          </p:cNvSpPr>
          <p:nvPr userDrawn="1"/>
        </p:nvSpPr>
        <p:spPr bwMode="auto">
          <a:xfrm>
            <a:off x="11215688" y="29622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2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4" name="Freeform 35"/>
          <p:cNvSpPr>
            <a:spLocks/>
          </p:cNvSpPr>
          <p:nvPr userDrawn="1"/>
        </p:nvSpPr>
        <p:spPr bwMode="auto">
          <a:xfrm>
            <a:off x="10880725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5" name="Freeform 36"/>
          <p:cNvSpPr>
            <a:spLocks/>
          </p:cNvSpPr>
          <p:nvPr userDrawn="1"/>
        </p:nvSpPr>
        <p:spPr bwMode="auto">
          <a:xfrm>
            <a:off x="10545763" y="180657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6" name="Freeform 37"/>
          <p:cNvSpPr>
            <a:spLocks/>
          </p:cNvSpPr>
          <p:nvPr userDrawn="1"/>
        </p:nvSpPr>
        <p:spPr bwMode="auto">
          <a:xfrm>
            <a:off x="10880725" y="19970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7" name="Freeform 38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8" name="Freeform 39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9" name="Freeform 40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0" name="Freeform 41"/>
          <p:cNvSpPr>
            <a:spLocks/>
          </p:cNvSpPr>
          <p:nvPr userDrawn="1"/>
        </p:nvSpPr>
        <p:spPr bwMode="auto">
          <a:xfrm>
            <a:off x="11552238" y="19970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1" name="Freeform 42"/>
          <p:cNvSpPr>
            <a:spLocks/>
          </p:cNvSpPr>
          <p:nvPr userDrawn="1"/>
        </p:nvSpPr>
        <p:spPr bwMode="auto">
          <a:xfrm>
            <a:off x="11215688" y="180657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2" name="Freeform 43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3" name="Freeform 44"/>
          <p:cNvSpPr>
            <a:spLocks/>
          </p:cNvSpPr>
          <p:nvPr userDrawn="1"/>
        </p:nvSpPr>
        <p:spPr bwMode="auto">
          <a:xfrm>
            <a:off x="10209213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4" name="Freeform 45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5" name="Freeform 46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6" name="Freeform 47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7" name="Freeform 48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8" name="Freeform 49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9" name="Freeform 50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0" name="Freeform 51"/>
          <p:cNvSpPr>
            <a:spLocks/>
          </p:cNvSpPr>
          <p:nvPr userDrawn="1"/>
        </p:nvSpPr>
        <p:spPr bwMode="auto">
          <a:xfrm>
            <a:off x="10545763" y="6461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1" name="Freeform 52"/>
          <p:cNvSpPr>
            <a:spLocks/>
          </p:cNvSpPr>
          <p:nvPr userDrawn="1"/>
        </p:nvSpPr>
        <p:spPr bwMode="auto">
          <a:xfrm>
            <a:off x="10880725" y="8413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2" name="Freeform 53"/>
          <p:cNvSpPr>
            <a:spLocks/>
          </p:cNvSpPr>
          <p:nvPr userDrawn="1"/>
        </p:nvSpPr>
        <p:spPr bwMode="auto">
          <a:xfrm>
            <a:off x="10545763" y="26352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3" name="Freeform 54"/>
          <p:cNvSpPr>
            <a:spLocks/>
          </p:cNvSpPr>
          <p:nvPr userDrawn="1"/>
        </p:nvSpPr>
        <p:spPr bwMode="auto">
          <a:xfrm>
            <a:off x="11215688" y="26352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4" name="Freeform 55"/>
          <p:cNvSpPr>
            <a:spLocks/>
          </p:cNvSpPr>
          <p:nvPr userDrawn="1"/>
        </p:nvSpPr>
        <p:spPr bwMode="auto">
          <a:xfrm>
            <a:off x="11552238" y="682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5" name="Freeform 56"/>
          <p:cNvSpPr>
            <a:spLocks/>
          </p:cNvSpPr>
          <p:nvPr userDrawn="1"/>
        </p:nvSpPr>
        <p:spPr bwMode="auto">
          <a:xfrm>
            <a:off x="11552238" y="8413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6" name="Freeform 57"/>
          <p:cNvSpPr>
            <a:spLocks/>
          </p:cNvSpPr>
          <p:nvPr userDrawn="1"/>
        </p:nvSpPr>
        <p:spPr bwMode="auto">
          <a:xfrm>
            <a:off x="11215688" y="6461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7" name="Freeform 58"/>
          <p:cNvSpPr>
            <a:spLocks/>
          </p:cNvSpPr>
          <p:nvPr userDrawn="1"/>
        </p:nvSpPr>
        <p:spPr bwMode="auto">
          <a:xfrm>
            <a:off x="10880725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8" name="Freeform 59"/>
          <p:cNvSpPr>
            <a:spLocks/>
          </p:cNvSpPr>
          <p:nvPr userDrawn="1"/>
        </p:nvSpPr>
        <p:spPr bwMode="auto">
          <a:xfrm>
            <a:off x="10545763" y="-511175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9" name="Freeform 60"/>
          <p:cNvSpPr>
            <a:spLocks/>
          </p:cNvSpPr>
          <p:nvPr userDrawn="1"/>
        </p:nvSpPr>
        <p:spPr bwMode="auto">
          <a:xfrm>
            <a:off x="10880725" y="-3159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3" name="Freeform 64"/>
          <p:cNvSpPr>
            <a:spLocks/>
          </p:cNvSpPr>
          <p:nvPr userDrawn="1"/>
        </p:nvSpPr>
        <p:spPr bwMode="auto">
          <a:xfrm>
            <a:off x="11552238" y="-3159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4" name="Freeform 65"/>
          <p:cNvSpPr>
            <a:spLocks/>
          </p:cNvSpPr>
          <p:nvPr userDrawn="1"/>
        </p:nvSpPr>
        <p:spPr bwMode="auto">
          <a:xfrm>
            <a:off x="11215688" y="-511175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2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6" name="Freeform 67"/>
          <p:cNvSpPr>
            <a:spLocks/>
          </p:cNvSpPr>
          <p:nvPr userDrawn="1"/>
        </p:nvSpPr>
        <p:spPr bwMode="auto">
          <a:xfrm>
            <a:off x="10209213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8" name="Freeform 69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9" name="Freeform 70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0" name="Freeform 71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1" name="Freeform 72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2" name="Freeform 73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2" name="Freeform 83"/>
          <p:cNvSpPr>
            <a:spLocks/>
          </p:cNvSpPr>
          <p:nvPr userDrawn="1"/>
        </p:nvSpPr>
        <p:spPr bwMode="auto">
          <a:xfrm>
            <a:off x="10545763" y="64325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3" name="Freeform 84"/>
          <p:cNvSpPr>
            <a:spLocks/>
          </p:cNvSpPr>
          <p:nvPr userDrawn="1"/>
        </p:nvSpPr>
        <p:spPr bwMode="auto">
          <a:xfrm>
            <a:off x="10880725" y="66278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1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4" name="Freeform 85"/>
          <p:cNvSpPr>
            <a:spLocks/>
          </p:cNvSpPr>
          <p:nvPr userDrawn="1"/>
        </p:nvSpPr>
        <p:spPr bwMode="auto">
          <a:xfrm>
            <a:off x="11552238" y="66278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5" name="Freeform 86"/>
          <p:cNvSpPr>
            <a:spLocks/>
          </p:cNvSpPr>
          <p:nvPr userDrawn="1"/>
        </p:nvSpPr>
        <p:spPr bwMode="auto">
          <a:xfrm>
            <a:off x="11215688" y="64325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3" name="Hexagon 22"/>
          <p:cNvSpPr/>
          <p:nvPr userDrawn="1"/>
        </p:nvSpPr>
        <p:spPr>
          <a:xfrm rot="5400000">
            <a:off x="10448239" y="4803791"/>
            <a:ext cx="1539554" cy="1332000"/>
          </a:xfrm>
          <a:prstGeom prst="hexagon">
            <a:avLst>
              <a:gd name="adj" fmla="val 29199"/>
              <a:gd name="vf" fmla="val 115470"/>
            </a:avLst>
          </a:prstGeom>
          <a:solidFill>
            <a:schemeClr val="bg1"/>
          </a:solidFill>
          <a:ln w="19050"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sz="1800">
              <a:solidFill>
                <a:srgbClr val="F3F6F9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A0FF0B3-59A5-D920-8B25-B78D06DCEF9D}"/>
              </a:ext>
            </a:extLst>
          </p:cNvPr>
          <p:cNvGrpSpPr/>
          <p:nvPr userDrawn="1"/>
        </p:nvGrpSpPr>
        <p:grpSpPr>
          <a:xfrm>
            <a:off x="10552016" y="4700014"/>
            <a:ext cx="1332000" cy="1539554"/>
            <a:chOff x="10552016" y="4516658"/>
            <a:chExt cx="1332000" cy="1539554"/>
          </a:xfrm>
        </p:grpSpPr>
        <p:sp>
          <p:nvSpPr>
            <p:cNvPr id="4" name="Hexagon 3">
              <a:extLst>
                <a:ext uri="{FF2B5EF4-FFF2-40B4-BE49-F238E27FC236}">
                  <a16:creationId xmlns:a16="http://schemas.microsoft.com/office/drawing/2014/main" id="{15C88995-2EA7-2E0C-DF14-9361811CD74B}"/>
                </a:ext>
              </a:extLst>
            </p:cNvPr>
            <p:cNvSpPr/>
            <p:nvPr userDrawn="1"/>
          </p:nvSpPr>
          <p:spPr>
            <a:xfrm rot="5400000">
              <a:off x="10448239" y="4620435"/>
              <a:ext cx="1539554" cy="1332000"/>
            </a:xfrm>
            <a:prstGeom prst="hexagon">
              <a:avLst>
                <a:gd name="adj" fmla="val 29199"/>
                <a:gd name="vf" fmla="val 115470"/>
              </a:avLst>
            </a:prstGeom>
            <a:solidFill>
              <a:schemeClr val="bg1"/>
            </a:solidFill>
            <a:ln w="19050">
              <a:solidFill>
                <a:srgbClr val="009E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lt-LT" sz="1800">
                <a:solidFill>
                  <a:srgbClr val="F3F6F9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3C2160F-9EDE-C2C4-54C9-912226FC0B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6081" y="4788558"/>
              <a:ext cx="923870" cy="652854"/>
            </a:xfrm>
            <a:prstGeom prst="rect">
              <a:avLst/>
            </a:prstGeom>
          </p:spPr>
        </p:pic>
      </p:grpSp>
      <p:pic>
        <p:nvPicPr>
          <p:cNvPr id="70" name="Picture 69">
            <a:extLst>
              <a:ext uri="{FF2B5EF4-FFF2-40B4-BE49-F238E27FC236}">
                <a16:creationId xmlns:a16="http://schemas.microsoft.com/office/drawing/2014/main" id="{7CCFF756-8203-5DEA-3A27-EF0AC47590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702" y="5574812"/>
            <a:ext cx="1091279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0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IT solution cl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475" y="304603"/>
            <a:ext cx="9020175" cy="1325563"/>
          </a:xfrm>
        </p:spPr>
        <p:txBody>
          <a:bodyPr>
            <a:normAutofit/>
          </a:bodyPr>
          <a:lstStyle>
            <a:lvl1pPr>
              <a:defRPr lang="en-US" sz="3200" kern="1200" smtClean="0">
                <a:solidFill>
                  <a:srgbClr val="009ED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lt-LT" dirty="0"/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19695" y="6356351"/>
            <a:ext cx="2718955" cy="365125"/>
          </a:xfrm>
        </p:spPr>
        <p:txBody>
          <a:bodyPr vert="horz" lIns="91440" tIns="45720" rIns="91440" bIns="45720" rtlCol="0" anchor="ctr"/>
          <a:lstStyle>
            <a:lvl1pPr algn="r">
              <a:defRPr lang="lt-LT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lt-LT" dirty="0"/>
          </a:p>
        </p:txBody>
      </p:sp>
      <p:sp>
        <p:nvSpPr>
          <p:cNvPr id="19" name="Date Placeholder 6"/>
          <p:cNvSpPr>
            <a:spLocks noGrp="1"/>
          </p:cNvSpPr>
          <p:nvPr>
            <p:ph type="dt" sz="half" idx="10"/>
          </p:nvPr>
        </p:nvSpPr>
        <p:spPr>
          <a:xfrm>
            <a:off x="918475" y="6356351"/>
            <a:ext cx="2596232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2687534-B471-4635-AE28-174628F98E51}" type="datetime1">
              <a:rPr lang="lt-LT" smtClean="0"/>
              <a:pPr/>
              <a:t>2024-10-10</a:t>
            </a:fld>
            <a:endParaRPr lang="lt-LT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911688" y="1825625"/>
            <a:ext cx="34439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18"/>
          <a:stretch/>
        </p:blipFill>
        <p:spPr>
          <a:xfrm>
            <a:off x="4467030" y="1825625"/>
            <a:ext cx="5555213" cy="437762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838" y="2559834"/>
            <a:ext cx="1306285" cy="923088"/>
          </a:xfrm>
          <a:prstGeom prst="rect">
            <a:avLst/>
          </a:prstGeom>
        </p:spPr>
      </p:pic>
      <p:sp>
        <p:nvSpPr>
          <p:cNvPr id="13" name="Freeform 5"/>
          <p:cNvSpPr>
            <a:spLocks/>
          </p:cNvSpPr>
          <p:nvPr userDrawn="1"/>
        </p:nvSpPr>
        <p:spPr bwMode="auto">
          <a:xfrm>
            <a:off x="10545763" y="5275263"/>
            <a:ext cx="669925" cy="774700"/>
          </a:xfrm>
          <a:custGeom>
            <a:avLst/>
            <a:gdLst>
              <a:gd name="T0" fmla="*/ 0 w 422"/>
              <a:gd name="T1" fmla="*/ 121 h 488"/>
              <a:gd name="T2" fmla="*/ 211 w 422"/>
              <a:gd name="T3" fmla="*/ 0 h 488"/>
              <a:gd name="T4" fmla="*/ 422 w 422"/>
              <a:gd name="T5" fmla="*/ 121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6" name="Freeform 6"/>
          <p:cNvSpPr>
            <a:spLocks/>
          </p:cNvSpPr>
          <p:nvPr userDrawn="1"/>
        </p:nvSpPr>
        <p:spPr bwMode="auto">
          <a:xfrm>
            <a:off x="10880725" y="54673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7" name="Freeform 7"/>
          <p:cNvSpPr>
            <a:spLocks/>
          </p:cNvSpPr>
          <p:nvPr userDrawn="1"/>
        </p:nvSpPr>
        <p:spPr bwMode="auto">
          <a:xfrm>
            <a:off x="10545763" y="48895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0" name="Freeform 8"/>
          <p:cNvSpPr>
            <a:spLocks/>
          </p:cNvSpPr>
          <p:nvPr userDrawn="1"/>
        </p:nvSpPr>
        <p:spPr bwMode="auto">
          <a:xfrm>
            <a:off x="11215688" y="48895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1" name="Freeform 9"/>
          <p:cNvSpPr>
            <a:spLocks/>
          </p:cNvSpPr>
          <p:nvPr userDrawn="1"/>
        </p:nvSpPr>
        <p:spPr bwMode="auto">
          <a:xfrm>
            <a:off x="11552238" y="46974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2" name="Freeform 10"/>
          <p:cNvSpPr>
            <a:spLocks/>
          </p:cNvSpPr>
          <p:nvPr userDrawn="1"/>
        </p:nvSpPr>
        <p:spPr bwMode="auto">
          <a:xfrm>
            <a:off x="11552238" y="54673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5" name="Freeform 11"/>
          <p:cNvSpPr>
            <a:spLocks/>
          </p:cNvSpPr>
          <p:nvPr userDrawn="1"/>
        </p:nvSpPr>
        <p:spPr bwMode="auto">
          <a:xfrm>
            <a:off x="11215688" y="5275263"/>
            <a:ext cx="671512" cy="774700"/>
          </a:xfrm>
          <a:custGeom>
            <a:avLst/>
            <a:gdLst>
              <a:gd name="T0" fmla="*/ 0 w 423"/>
              <a:gd name="T1" fmla="*/ 121 h 488"/>
              <a:gd name="T2" fmla="*/ 212 w 423"/>
              <a:gd name="T3" fmla="*/ 0 h 488"/>
              <a:gd name="T4" fmla="*/ 423 w 423"/>
              <a:gd name="T5" fmla="*/ 121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1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6" name="Freeform 12"/>
          <p:cNvSpPr>
            <a:spLocks/>
          </p:cNvSpPr>
          <p:nvPr userDrawn="1"/>
        </p:nvSpPr>
        <p:spPr bwMode="auto">
          <a:xfrm>
            <a:off x="10880725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7" name="Freeform 13"/>
          <p:cNvSpPr>
            <a:spLocks/>
          </p:cNvSpPr>
          <p:nvPr userDrawn="1"/>
        </p:nvSpPr>
        <p:spPr bwMode="auto">
          <a:xfrm>
            <a:off x="10545763" y="411956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8" name="Freeform 14"/>
          <p:cNvSpPr>
            <a:spLocks/>
          </p:cNvSpPr>
          <p:nvPr userDrawn="1"/>
        </p:nvSpPr>
        <p:spPr bwMode="auto">
          <a:xfrm>
            <a:off x="10880725" y="4310063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1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1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29" name="Freeform 15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0" name="Freeform 16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1" name="Freeform 17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2" name="Freeform 18"/>
          <p:cNvSpPr>
            <a:spLocks/>
          </p:cNvSpPr>
          <p:nvPr userDrawn="1"/>
        </p:nvSpPr>
        <p:spPr bwMode="auto">
          <a:xfrm>
            <a:off x="11552238" y="4310063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3" name="Freeform 19"/>
          <p:cNvSpPr>
            <a:spLocks/>
          </p:cNvSpPr>
          <p:nvPr userDrawn="1"/>
        </p:nvSpPr>
        <p:spPr bwMode="auto">
          <a:xfrm>
            <a:off x="11215688" y="411956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4" name="Freeform 20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5" name="Freeform 21"/>
          <p:cNvSpPr>
            <a:spLocks/>
          </p:cNvSpPr>
          <p:nvPr userDrawn="1"/>
        </p:nvSpPr>
        <p:spPr bwMode="auto">
          <a:xfrm>
            <a:off x="10209213" y="46974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6" name="Freeform 22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7" name="Freeform 23"/>
          <p:cNvSpPr>
            <a:spLocks/>
          </p:cNvSpPr>
          <p:nvPr userDrawn="1"/>
        </p:nvSpPr>
        <p:spPr bwMode="auto">
          <a:xfrm>
            <a:off x="10209213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8" name="Freeform 24"/>
          <p:cNvSpPr>
            <a:spLocks/>
          </p:cNvSpPr>
          <p:nvPr userDrawn="1"/>
        </p:nvSpPr>
        <p:spPr bwMode="auto">
          <a:xfrm>
            <a:off x="10545763" y="604996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39" name="Freeform 25"/>
          <p:cNvSpPr>
            <a:spLocks/>
          </p:cNvSpPr>
          <p:nvPr userDrawn="1"/>
        </p:nvSpPr>
        <p:spPr bwMode="auto">
          <a:xfrm>
            <a:off x="10880725" y="585470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0" name="Freeform 26"/>
          <p:cNvSpPr>
            <a:spLocks/>
          </p:cNvSpPr>
          <p:nvPr userDrawn="1"/>
        </p:nvSpPr>
        <p:spPr bwMode="auto">
          <a:xfrm>
            <a:off x="11552238" y="585470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1" name="Freeform 27"/>
          <p:cNvSpPr>
            <a:spLocks/>
          </p:cNvSpPr>
          <p:nvPr userDrawn="1"/>
        </p:nvSpPr>
        <p:spPr bwMode="auto">
          <a:xfrm>
            <a:off x="11215688" y="604996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2" name="Freeform 28"/>
          <p:cNvSpPr>
            <a:spLocks/>
          </p:cNvSpPr>
          <p:nvPr userDrawn="1"/>
        </p:nvSpPr>
        <p:spPr bwMode="auto">
          <a:xfrm>
            <a:off x="10545763" y="29622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3" name="Freeform 29"/>
          <p:cNvSpPr>
            <a:spLocks/>
          </p:cNvSpPr>
          <p:nvPr userDrawn="1"/>
        </p:nvSpPr>
        <p:spPr bwMode="auto">
          <a:xfrm>
            <a:off x="10880725" y="3154363"/>
            <a:ext cx="671512" cy="773113"/>
          </a:xfrm>
          <a:custGeom>
            <a:avLst/>
            <a:gdLst>
              <a:gd name="T0" fmla="*/ 0 w 423"/>
              <a:gd name="T1" fmla="*/ 121 h 487"/>
              <a:gd name="T2" fmla="*/ 211 w 423"/>
              <a:gd name="T3" fmla="*/ 0 h 487"/>
              <a:gd name="T4" fmla="*/ 423 w 423"/>
              <a:gd name="T5" fmla="*/ 121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4" name="Freeform 30"/>
          <p:cNvSpPr>
            <a:spLocks/>
          </p:cNvSpPr>
          <p:nvPr userDrawn="1"/>
        </p:nvSpPr>
        <p:spPr bwMode="auto">
          <a:xfrm>
            <a:off x="10545763" y="25765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5" name="Freeform 31"/>
          <p:cNvSpPr>
            <a:spLocks/>
          </p:cNvSpPr>
          <p:nvPr userDrawn="1"/>
        </p:nvSpPr>
        <p:spPr bwMode="auto">
          <a:xfrm>
            <a:off x="11215688" y="25765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6" name="Freeform 32"/>
          <p:cNvSpPr>
            <a:spLocks/>
          </p:cNvSpPr>
          <p:nvPr userDrawn="1"/>
        </p:nvSpPr>
        <p:spPr bwMode="auto">
          <a:xfrm>
            <a:off x="11552238" y="23844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7" name="Freeform 33"/>
          <p:cNvSpPr>
            <a:spLocks/>
          </p:cNvSpPr>
          <p:nvPr userDrawn="1"/>
        </p:nvSpPr>
        <p:spPr bwMode="auto">
          <a:xfrm>
            <a:off x="11552238" y="3154363"/>
            <a:ext cx="669925" cy="773113"/>
          </a:xfrm>
          <a:custGeom>
            <a:avLst/>
            <a:gdLst>
              <a:gd name="T0" fmla="*/ 0 w 422"/>
              <a:gd name="T1" fmla="*/ 121 h 487"/>
              <a:gd name="T2" fmla="*/ 211 w 422"/>
              <a:gd name="T3" fmla="*/ 0 h 487"/>
              <a:gd name="T4" fmla="*/ 422 w 422"/>
              <a:gd name="T5" fmla="*/ 121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1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8" name="Freeform 34"/>
          <p:cNvSpPr>
            <a:spLocks/>
          </p:cNvSpPr>
          <p:nvPr userDrawn="1"/>
        </p:nvSpPr>
        <p:spPr bwMode="auto">
          <a:xfrm>
            <a:off x="11215688" y="29622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2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5"/>
                </a:lnTo>
                <a:lnTo>
                  <a:pt x="212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49" name="Freeform 35"/>
          <p:cNvSpPr>
            <a:spLocks/>
          </p:cNvSpPr>
          <p:nvPr userDrawn="1"/>
        </p:nvSpPr>
        <p:spPr bwMode="auto">
          <a:xfrm>
            <a:off x="10880725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0" name="Freeform 36"/>
          <p:cNvSpPr>
            <a:spLocks/>
          </p:cNvSpPr>
          <p:nvPr userDrawn="1"/>
        </p:nvSpPr>
        <p:spPr bwMode="auto">
          <a:xfrm>
            <a:off x="10545763" y="180657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1" name="Freeform 37"/>
          <p:cNvSpPr>
            <a:spLocks/>
          </p:cNvSpPr>
          <p:nvPr userDrawn="1"/>
        </p:nvSpPr>
        <p:spPr bwMode="auto">
          <a:xfrm>
            <a:off x="10880725" y="19970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2" name="Freeform 38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3" name="Freeform 39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4" name="Freeform 40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5" name="Freeform 41"/>
          <p:cNvSpPr>
            <a:spLocks/>
          </p:cNvSpPr>
          <p:nvPr userDrawn="1"/>
        </p:nvSpPr>
        <p:spPr bwMode="auto">
          <a:xfrm>
            <a:off x="11552238" y="19970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6" name="Freeform 42"/>
          <p:cNvSpPr>
            <a:spLocks/>
          </p:cNvSpPr>
          <p:nvPr userDrawn="1"/>
        </p:nvSpPr>
        <p:spPr bwMode="auto">
          <a:xfrm>
            <a:off x="11215688" y="180657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7" name="Freeform 43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8" name="Freeform 44"/>
          <p:cNvSpPr>
            <a:spLocks/>
          </p:cNvSpPr>
          <p:nvPr userDrawn="1"/>
        </p:nvSpPr>
        <p:spPr bwMode="auto">
          <a:xfrm>
            <a:off x="10209213" y="23844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9" name="Freeform 45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0" name="Freeform 46"/>
          <p:cNvSpPr>
            <a:spLocks/>
          </p:cNvSpPr>
          <p:nvPr userDrawn="1"/>
        </p:nvSpPr>
        <p:spPr bwMode="auto">
          <a:xfrm>
            <a:off x="10209213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2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2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1" name="Freeform 47"/>
          <p:cNvSpPr>
            <a:spLocks/>
          </p:cNvSpPr>
          <p:nvPr userDrawn="1"/>
        </p:nvSpPr>
        <p:spPr bwMode="auto">
          <a:xfrm>
            <a:off x="10545763" y="37322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2" name="Freeform 48"/>
          <p:cNvSpPr>
            <a:spLocks/>
          </p:cNvSpPr>
          <p:nvPr userDrawn="1"/>
        </p:nvSpPr>
        <p:spPr bwMode="auto">
          <a:xfrm>
            <a:off x="10880725" y="3541713"/>
            <a:ext cx="671512" cy="768350"/>
          </a:xfrm>
          <a:custGeom>
            <a:avLst/>
            <a:gdLst>
              <a:gd name="T0" fmla="*/ 0 w 423"/>
              <a:gd name="T1" fmla="*/ 120 h 484"/>
              <a:gd name="T2" fmla="*/ 211 w 423"/>
              <a:gd name="T3" fmla="*/ 0 h 484"/>
              <a:gd name="T4" fmla="*/ 423 w 423"/>
              <a:gd name="T5" fmla="*/ 120 h 484"/>
              <a:gd name="T6" fmla="*/ 423 w 423"/>
              <a:gd name="T7" fmla="*/ 364 h 484"/>
              <a:gd name="T8" fmla="*/ 211 w 423"/>
              <a:gd name="T9" fmla="*/ 484 h 484"/>
              <a:gd name="T10" fmla="*/ 0 w 423"/>
              <a:gd name="T11" fmla="*/ 364 h 484"/>
              <a:gd name="T12" fmla="*/ 0 w 423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4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3" name="Freeform 49"/>
          <p:cNvSpPr>
            <a:spLocks/>
          </p:cNvSpPr>
          <p:nvPr userDrawn="1"/>
        </p:nvSpPr>
        <p:spPr bwMode="auto">
          <a:xfrm>
            <a:off x="11552238" y="3541713"/>
            <a:ext cx="669925" cy="768350"/>
          </a:xfrm>
          <a:custGeom>
            <a:avLst/>
            <a:gdLst>
              <a:gd name="T0" fmla="*/ 0 w 422"/>
              <a:gd name="T1" fmla="*/ 120 h 484"/>
              <a:gd name="T2" fmla="*/ 211 w 422"/>
              <a:gd name="T3" fmla="*/ 0 h 484"/>
              <a:gd name="T4" fmla="*/ 422 w 422"/>
              <a:gd name="T5" fmla="*/ 120 h 484"/>
              <a:gd name="T6" fmla="*/ 422 w 422"/>
              <a:gd name="T7" fmla="*/ 364 h 484"/>
              <a:gd name="T8" fmla="*/ 211 w 422"/>
              <a:gd name="T9" fmla="*/ 484 h 484"/>
              <a:gd name="T10" fmla="*/ 0 w 422"/>
              <a:gd name="T11" fmla="*/ 364 h 484"/>
              <a:gd name="T12" fmla="*/ 0 w 422"/>
              <a:gd name="T13" fmla="*/ 12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4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4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4" name="Freeform 50"/>
          <p:cNvSpPr>
            <a:spLocks/>
          </p:cNvSpPr>
          <p:nvPr userDrawn="1"/>
        </p:nvSpPr>
        <p:spPr bwMode="auto">
          <a:xfrm>
            <a:off x="11215688" y="37322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5" name="Freeform 51"/>
          <p:cNvSpPr>
            <a:spLocks/>
          </p:cNvSpPr>
          <p:nvPr userDrawn="1"/>
        </p:nvSpPr>
        <p:spPr bwMode="auto">
          <a:xfrm>
            <a:off x="10545763" y="64611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6" name="Freeform 52"/>
          <p:cNvSpPr>
            <a:spLocks/>
          </p:cNvSpPr>
          <p:nvPr userDrawn="1"/>
        </p:nvSpPr>
        <p:spPr bwMode="auto">
          <a:xfrm>
            <a:off x="10880725" y="84137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7" name="Freeform 53"/>
          <p:cNvSpPr>
            <a:spLocks/>
          </p:cNvSpPr>
          <p:nvPr userDrawn="1"/>
        </p:nvSpPr>
        <p:spPr bwMode="auto">
          <a:xfrm>
            <a:off x="10545763" y="263525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8" name="Freeform 54"/>
          <p:cNvSpPr>
            <a:spLocks/>
          </p:cNvSpPr>
          <p:nvPr userDrawn="1"/>
        </p:nvSpPr>
        <p:spPr bwMode="auto">
          <a:xfrm>
            <a:off x="11215688" y="263525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2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2" y="0"/>
                </a:lnTo>
                <a:lnTo>
                  <a:pt x="423" y="120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69" name="Freeform 55"/>
          <p:cNvSpPr>
            <a:spLocks/>
          </p:cNvSpPr>
          <p:nvPr userDrawn="1"/>
        </p:nvSpPr>
        <p:spPr bwMode="auto">
          <a:xfrm>
            <a:off x="11552238" y="682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0" name="Freeform 56"/>
          <p:cNvSpPr>
            <a:spLocks/>
          </p:cNvSpPr>
          <p:nvPr userDrawn="1"/>
        </p:nvSpPr>
        <p:spPr bwMode="auto">
          <a:xfrm>
            <a:off x="11552238" y="84137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1" name="Freeform 57"/>
          <p:cNvSpPr>
            <a:spLocks/>
          </p:cNvSpPr>
          <p:nvPr userDrawn="1"/>
        </p:nvSpPr>
        <p:spPr bwMode="auto">
          <a:xfrm>
            <a:off x="11215688" y="64611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2" name="Freeform 58"/>
          <p:cNvSpPr>
            <a:spLocks/>
          </p:cNvSpPr>
          <p:nvPr userDrawn="1"/>
        </p:nvSpPr>
        <p:spPr bwMode="auto">
          <a:xfrm>
            <a:off x="10880725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1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3" name="Freeform 59"/>
          <p:cNvSpPr>
            <a:spLocks/>
          </p:cNvSpPr>
          <p:nvPr userDrawn="1"/>
        </p:nvSpPr>
        <p:spPr bwMode="auto">
          <a:xfrm>
            <a:off x="10545763" y="-511175"/>
            <a:ext cx="669925" cy="774700"/>
          </a:xfrm>
          <a:custGeom>
            <a:avLst/>
            <a:gdLst>
              <a:gd name="T0" fmla="*/ 0 w 422"/>
              <a:gd name="T1" fmla="*/ 123 h 488"/>
              <a:gd name="T2" fmla="*/ 211 w 422"/>
              <a:gd name="T3" fmla="*/ 0 h 488"/>
              <a:gd name="T4" fmla="*/ 422 w 422"/>
              <a:gd name="T5" fmla="*/ 123 h 488"/>
              <a:gd name="T6" fmla="*/ 422 w 422"/>
              <a:gd name="T7" fmla="*/ 365 h 488"/>
              <a:gd name="T8" fmla="*/ 211 w 422"/>
              <a:gd name="T9" fmla="*/ 488 h 488"/>
              <a:gd name="T10" fmla="*/ 0 w 422"/>
              <a:gd name="T11" fmla="*/ 365 h 488"/>
              <a:gd name="T12" fmla="*/ 0 w 422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8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5"/>
                </a:lnTo>
                <a:lnTo>
                  <a:pt x="211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4" name="Freeform 60"/>
          <p:cNvSpPr>
            <a:spLocks/>
          </p:cNvSpPr>
          <p:nvPr userDrawn="1"/>
        </p:nvSpPr>
        <p:spPr bwMode="auto">
          <a:xfrm>
            <a:off x="10880725" y="-315913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1 w 423"/>
              <a:gd name="T3" fmla="*/ 0 h 485"/>
              <a:gd name="T4" fmla="*/ 423 w 423"/>
              <a:gd name="T5" fmla="*/ 121 h 485"/>
              <a:gd name="T6" fmla="*/ 423 w 423"/>
              <a:gd name="T7" fmla="*/ 365 h 485"/>
              <a:gd name="T8" fmla="*/ 211 w 423"/>
              <a:gd name="T9" fmla="*/ 485 h 485"/>
              <a:gd name="T10" fmla="*/ 0 w 423"/>
              <a:gd name="T11" fmla="*/ 365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1" y="0"/>
                </a:lnTo>
                <a:lnTo>
                  <a:pt x="423" y="121"/>
                </a:lnTo>
                <a:lnTo>
                  <a:pt x="423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5" name="Freeform 64"/>
          <p:cNvSpPr>
            <a:spLocks/>
          </p:cNvSpPr>
          <p:nvPr userDrawn="1"/>
        </p:nvSpPr>
        <p:spPr bwMode="auto">
          <a:xfrm>
            <a:off x="11552238" y="-315913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5 h 485"/>
              <a:gd name="T8" fmla="*/ 211 w 422"/>
              <a:gd name="T9" fmla="*/ 485 h 485"/>
              <a:gd name="T10" fmla="*/ 0 w 422"/>
              <a:gd name="T11" fmla="*/ 365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5"/>
                </a:lnTo>
                <a:lnTo>
                  <a:pt x="211" y="485"/>
                </a:lnTo>
                <a:lnTo>
                  <a:pt x="0" y="365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6" name="Freeform 65"/>
          <p:cNvSpPr>
            <a:spLocks/>
          </p:cNvSpPr>
          <p:nvPr userDrawn="1"/>
        </p:nvSpPr>
        <p:spPr bwMode="auto">
          <a:xfrm>
            <a:off x="11215688" y="-511175"/>
            <a:ext cx="671512" cy="774700"/>
          </a:xfrm>
          <a:custGeom>
            <a:avLst/>
            <a:gdLst>
              <a:gd name="T0" fmla="*/ 0 w 423"/>
              <a:gd name="T1" fmla="*/ 123 h 488"/>
              <a:gd name="T2" fmla="*/ 212 w 423"/>
              <a:gd name="T3" fmla="*/ 0 h 488"/>
              <a:gd name="T4" fmla="*/ 423 w 423"/>
              <a:gd name="T5" fmla="*/ 123 h 488"/>
              <a:gd name="T6" fmla="*/ 423 w 423"/>
              <a:gd name="T7" fmla="*/ 365 h 488"/>
              <a:gd name="T8" fmla="*/ 212 w 423"/>
              <a:gd name="T9" fmla="*/ 488 h 488"/>
              <a:gd name="T10" fmla="*/ 0 w 423"/>
              <a:gd name="T11" fmla="*/ 365 h 488"/>
              <a:gd name="T12" fmla="*/ 0 w 423"/>
              <a:gd name="T13" fmla="*/ 123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8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5"/>
                </a:lnTo>
                <a:lnTo>
                  <a:pt x="212" y="488"/>
                </a:lnTo>
                <a:lnTo>
                  <a:pt x="0" y="365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7" name="Freeform 67"/>
          <p:cNvSpPr>
            <a:spLocks/>
          </p:cNvSpPr>
          <p:nvPr userDrawn="1"/>
        </p:nvSpPr>
        <p:spPr bwMode="auto">
          <a:xfrm>
            <a:off x="10209213" y="682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8" name="Freeform 69"/>
          <p:cNvSpPr>
            <a:spLocks/>
          </p:cNvSpPr>
          <p:nvPr userDrawn="1"/>
        </p:nvSpPr>
        <p:spPr bwMode="auto">
          <a:xfrm>
            <a:off x="10209213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2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7"/>
                </a:lnTo>
                <a:lnTo>
                  <a:pt x="212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9" name="Freeform 70"/>
          <p:cNvSpPr>
            <a:spLocks/>
          </p:cNvSpPr>
          <p:nvPr userDrawn="1"/>
        </p:nvSpPr>
        <p:spPr bwMode="auto">
          <a:xfrm>
            <a:off x="10545763" y="1419225"/>
            <a:ext cx="669925" cy="769938"/>
          </a:xfrm>
          <a:custGeom>
            <a:avLst/>
            <a:gdLst>
              <a:gd name="T0" fmla="*/ 0 w 422"/>
              <a:gd name="T1" fmla="*/ 121 h 485"/>
              <a:gd name="T2" fmla="*/ 211 w 422"/>
              <a:gd name="T3" fmla="*/ 0 h 485"/>
              <a:gd name="T4" fmla="*/ 422 w 422"/>
              <a:gd name="T5" fmla="*/ 121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1"/>
                </a:moveTo>
                <a:lnTo>
                  <a:pt x="211" y="0"/>
                </a:lnTo>
                <a:lnTo>
                  <a:pt x="422" y="121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0" name="Freeform 71"/>
          <p:cNvSpPr>
            <a:spLocks/>
          </p:cNvSpPr>
          <p:nvPr userDrawn="1"/>
        </p:nvSpPr>
        <p:spPr bwMode="auto">
          <a:xfrm>
            <a:off x="10880725" y="1223963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1 w 423"/>
              <a:gd name="T3" fmla="*/ 0 h 487"/>
              <a:gd name="T4" fmla="*/ 423 w 423"/>
              <a:gd name="T5" fmla="*/ 123 h 487"/>
              <a:gd name="T6" fmla="*/ 423 w 423"/>
              <a:gd name="T7" fmla="*/ 367 h 487"/>
              <a:gd name="T8" fmla="*/ 211 w 423"/>
              <a:gd name="T9" fmla="*/ 487 h 487"/>
              <a:gd name="T10" fmla="*/ 0 w 423"/>
              <a:gd name="T11" fmla="*/ 367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1" y="0"/>
                </a:lnTo>
                <a:lnTo>
                  <a:pt x="423" y="123"/>
                </a:lnTo>
                <a:lnTo>
                  <a:pt x="423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1" name="Freeform 72"/>
          <p:cNvSpPr>
            <a:spLocks/>
          </p:cNvSpPr>
          <p:nvPr userDrawn="1"/>
        </p:nvSpPr>
        <p:spPr bwMode="auto">
          <a:xfrm>
            <a:off x="11552238" y="1223963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7 h 487"/>
              <a:gd name="T8" fmla="*/ 211 w 422"/>
              <a:gd name="T9" fmla="*/ 487 h 487"/>
              <a:gd name="T10" fmla="*/ 0 w 422"/>
              <a:gd name="T11" fmla="*/ 367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7"/>
                </a:lnTo>
                <a:lnTo>
                  <a:pt x="211" y="487"/>
                </a:lnTo>
                <a:lnTo>
                  <a:pt x="0" y="367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2" name="Freeform 73"/>
          <p:cNvSpPr>
            <a:spLocks/>
          </p:cNvSpPr>
          <p:nvPr userDrawn="1"/>
        </p:nvSpPr>
        <p:spPr bwMode="auto">
          <a:xfrm>
            <a:off x="11215688" y="1419225"/>
            <a:ext cx="671512" cy="769938"/>
          </a:xfrm>
          <a:custGeom>
            <a:avLst/>
            <a:gdLst>
              <a:gd name="T0" fmla="*/ 0 w 423"/>
              <a:gd name="T1" fmla="*/ 121 h 485"/>
              <a:gd name="T2" fmla="*/ 212 w 423"/>
              <a:gd name="T3" fmla="*/ 0 h 485"/>
              <a:gd name="T4" fmla="*/ 423 w 423"/>
              <a:gd name="T5" fmla="*/ 121 h 485"/>
              <a:gd name="T6" fmla="*/ 423 w 423"/>
              <a:gd name="T7" fmla="*/ 364 h 485"/>
              <a:gd name="T8" fmla="*/ 212 w 423"/>
              <a:gd name="T9" fmla="*/ 485 h 485"/>
              <a:gd name="T10" fmla="*/ 0 w 423"/>
              <a:gd name="T11" fmla="*/ 364 h 485"/>
              <a:gd name="T12" fmla="*/ 0 w 423"/>
              <a:gd name="T13" fmla="*/ 12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1"/>
                </a:moveTo>
                <a:lnTo>
                  <a:pt x="212" y="0"/>
                </a:lnTo>
                <a:lnTo>
                  <a:pt x="423" y="121"/>
                </a:lnTo>
                <a:lnTo>
                  <a:pt x="423" y="364"/>
                </a:lnTo>
                <a:lnTo>
                  <a:pt x="212" y="485"/>
                </a:lnTo>
                <a:lnTo>
                  <a:pt x="0" y="364"/>
                </a:lnTo>
                <a:lnTo>
                  <a:pt x="0" y="121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3" name="Freeform 83"/>
          <p:cNvSpPr>
            <a:spLocks/>
          </p:cNvSpPr>
          <p:nvPr userDrawn="1"/>
        </p:nvSpPr>
        <p:spPr bwMode="auto">
          <a:xfrm>
            <a:off x="10545763" y="6432550"/>
            <a:ext cx="669925" cy="773113"/>
          </a:xfrm>
          <a:custGeom>
            <a:avLst/>
            <a:gdLst>
              <a:gd name="T0" fmla="*/ 0 w 422"/>
              <a:gd name="T1" fmla="*/ 123 h 487"/>
              <a:gd name="T2" fmla="*/ 211 w 422"/>
              <a:gd name="T3" fmla="*/ 0 h 487"/>
              <a:gd name="T4" fmla="*/ 422 w 422"/>
              <a:gd name="T5" fmla="*/ 123 h 487"/>
              <a:gd name="T6" fmla="*/ 422 w 422"/>
              <a:gd name="T7" fmla="*/ 364 h 487"/>
              <a:gd name="T8" fmla="*/ 211 w 422"/>
              <a:gd name="T9" fmla="*/ 487 h 487"/>
              <a:gd name="T10" fmla="*/ 0 w 422"/>
              <a:gd name="T11" fmla="*/ 364 h 487"/>
              <a:gd name="T12" fmla="*/ 0 w 422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7">
                <a:moveTo>
                  <a:pt x="0" y="123"/>
                </a:moveTo>
                <a:lnTo>
                  <a:pt x="211" y="0"/>
                </a:lnTo>
                <a:lnTo>
                  <a:pt x="422" y="123"/>
                </a:lnTo>
                <a:lnTo>
                  <a:pt x="422" y="364"/>
                </a:lnTo>
                <a:lnTo>
                  <a:pt x="211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4" name="Freeform 84"/>
          <p:cNvSpPr>
            <a:spLocks/>
          </p:cNvSpPr>
          <p:nvPr userDrawn="1"/>
        </p:nvSpPr>
        <p:spPr bwMode="auto">
          <a:xfrm>
            <a:off x="10880725" y="6627813"/>
            <a:ext cx="671512" cy="769938"/>
          </a:xfrm>
          <a:custGeom>
            <a:avLst/>
            <a:gdLst>
              <a:gd name="T0" fmla="*/ 0 w 423"/>
              <a:gd name="T1" fmla="*/ 120 h 485"/>
              <a:gd name="T2" fmla="*/ 211 w 423"/>
              <a:gd name="T3" fmla="*/ 0 h 485"/>
              <a:gd name="T4" fmla="*/ 423 w 423"/>
              <a:gd name="T5" fmla="*/ 120 h 485"/>
              <a:gd name="T6" fmla="*/ 423 w 423"/>
              <a:gd name="T7" fmla="*/ 364 h 485"/>
              <a:gd name="T8" fmla="*/ 211 w 423"/>
              <a:gd name="T9" fmla="*/ 485 h 485"/>
              <a:gd name="T10" fmla="*/ 0 w 423"/>
              <a:gd name="T11" fmla="*/ 364 h 485"/>
              <a:gd name="T12" fmla="*/ 0 w 423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5">
                <a:moveTo>
                  <a:pt x="0" y="120"/>
                </a:moveTo>
                <a:lnTo>
                  <a:pt x="211" y="0"/>
                </a:lnTo>
                <a:lnTo>
                  <a:pt x="423" y="120"/>
                </a:lnTo>
                <a:lnTo>
                  <a:pt x="423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5" name="Freeform 85"/>
          <p:cNvSpPr>
            <a:spLocks/>
          </p:cNvSpPr>
          <p:nvPr userDrawn="1"/>
        </p:nvSpPr>
        <p:spPr bwMode="auto">
          <a:xfrm>
            <a:off x="11552238" y="6627813"/>
            <a:ext cx="669925" cy="769938"/>
          </a:xfrm>
          <a:custGeom>
            <a:avLst/>
            <a:gdLst>
              <a:gd name="T0" fmla="*/ 0 w 422"/>
              <a:gd name="T1" fmla="*/ 120 h 485"/>
              <a:gd name="T2" fmla="*/ 211 w 422"/>
              <a:gd name="T3" fmla="*/ 0 h 485"/>
              <a:gd name="T4" fmla="*/ 422 w 422"/>
              <a:gd name="T5" fmla="*/ 120 h 485"/>
              <a:gd name="T6" fmla="*/ 422 w 422"/>
              <a:gd name="T7" fmla="*/ 364 h 485"/>
              <a:gd name="T8" fmla="*/ 211 w 422"/>
              <a:gd name="T9" fmla="*/ 485 h 485"/>
              <a:gd name="T10" fmla="*/ 0 w 422"/>
              <a:gd name="T11" fmla="*/ 364 h 485"/>
              <a:gd name="T12" fmla="*/ 0 w 422"/>
              <a:gd name="T13" fmla="*/ 12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2" h="485">
                <a:moveTo>
                  <a:pt x="0" y="120"/>
                </a:moveTo>
                <a:lnTo>
                  <a:pt x="211" y="0"/>
                </a:lnTo>
                <a:lnTo>
                  <a:pt x="422" y="120"/>
                </a:lnTo>
                <a:lnTo>
                  <a:pt x="422" y="364"/>
                </a:lnTo>
                <a:lnTo>
                  <a:pt x="211" y="485"/>
                </a:lnTo>
                <a:lnTo>
                  <a:pt x="0" y="364"/>
                </a:lnTo>
                <a:lnTo>
                  <a:pt x="0" y="120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86" name="Freeform 86"/>
          <p:cNvSpPr>
            <a:spLocks/>
          </p:cNvSpPr>
          <p:nvPr userDrawn="1"/>
        </p:nvSpPr>
        <p:spPr bwMode="auto">
          <a:xfrm>
            <a:off x="11215688" y="6432550"/>
            <a:ext cx="671512" cy="773113"/>
          </a:xfrm>
          <a:custGeom>
            <a:avLst/>
            <a:gdLst>
              <a:gd name="T0" fmla="*/ 0 w 423"/>
              <a:gd name="T1" fmla="*/ 123 h 487"/>
              <a:gd name="T2" fmla="*/ 212 w 423"/>
              <a:gd name="T3" fmla="*/ 0 h 487"/>
              <a:gd name="T4" fmla="*/ 423 w 423"/>
              <a:gd name="T5" fmla="*/ 123 h 487"/>
              <a:gd name="T6" fmla="*/ 423 w 423"/>
              <a:gd name="T7" fmla="*/ 364 h 487"/>
              <a:gd name="T8" fmla="*/ 212 w 423"/>
              <a:gd name="T9" fmla="*/ 487 h 487"/>
              <a:gd name="T10" fmla="*/ 0 w 423"/>
              <a:gd name="T11" fmla="*/ 364 h 487"/>
              <a:gd name="T12" fmla="*/ 0 w 423"/>
              <a:gd name="T13" fmla="*/ 123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3" h="487">
                <a:moveTo>
                  <a:pt x="0" y="123"/>
                </a:moveTo>
                <a:lnTo>
                  <a:pt x="212" y="0"/>
                </a:lnTo>
                <a:lnTo>
                  <a:pt x="423" y="123"/>
                </a:lnTo>
                <a:lnTo>
                  <a:pt x="423" y="364"/>
                </a:lnTo>
                <a:lnTo>
                  <a:pt x="212" y="487"/>
                </a:lnTo>
                <a:lnTo>
                  <a:pt x="0" y="364"/>
                </a:lnTo>
                <a:lnTo>
                  <a:pt x="0" y="123"/>
                </a:lnTo>
                <a:close/>
              </a:path>
            </a:pathLst>
          </a:custGeom>
          <a:noFill/>
          <a:ln w="6350" cap="flat">
            <a:solidFill>
              <a:srgbClr val="CDCCC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grpSp>
        <p:nvGrpSpPr>
          <p:cNvPr id="87" name="Group 86"/>
          <p:cNvGrpSpPr/>
          <p:nvPr userDrawn="1"/>
        </p:nvGrpSpPr>
        <p:grpSpPr>
          <a:xfrm>
            <a:off x="10552016" y="4700014"/>
            <a:ext cx="1332000" cy="1539554"/>
            <a:chOff x="10552016" y="4516658"/>
            <a:chExt cx="1332000" cy="1539554"/>
          </a:xfrm>
        </p:grpSpPr>
        <p:sp>
          <p:nvSpPr>
            <p:cNvPr id="88" name="Hexagon 87"/>
            <p:cNvSpPr/>
            <p:nvPr userDrawn="1"/>
          </p:nvSpPr>
          <p:spPr>
            <a:xfrm rot="5400000">
              <a:off x="10448239" y="4620435"/>
              <a:ext cx="1539554" cy="1332000"/>
            </a:xfrm>
            <a:prstGeom prst="hexagon">
              <a:avLst>
                <a:gd name="adj" fmla="val 29199"/>
                <a:gd name="vf" fmla="val 115470"/>
              </a:avLst>
            </a:prstGeom>
            <a:solidFill>
              <a:schemeClr val="bg1"/>
            </a:solidFill>
            <a:ln w="19050">
              <a:solidFill>
                <a:srgbClr val="009E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lt-LT" sz="1800">
                <a:solidFill>
                  <a:srgbClr val="F3F6F9"/>
                </a:solidFill>
              </a:endParaRPr>
            </a:p>
          </p:txBody>
        </p:sp>
        <p:pic>
          <p:nvPicPr>
            <p:cNvPr id="89" name="Picture 8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6081" y="4960008"/>
              <a:ext cx="923870" cy="6528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334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5EEF-0C6D-4995-A4A9-6C5A2A72571B}" type="datetimeFigureOut">
              <a:rPr lang="lt-LT" smtClean="0"/>
              <a:t>2024-10-10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BB25-8936-4557-A7FE-979ABE58DC80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4" r:id="rId3"/>
    <p:sldLayoutId id="214748367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0675" y="1409810"/>
            <a:ext cx="8971808" cy="2039972"/>
          </a:xfrm>
        </p:spPr>
        <p:txBody>
          <a:bodyPr>
            <a:normAutofit/>
          </a:bodyPr>
          <a:lstStyle/>
          <a:p>
            <a:r>
              <a:rPr lang="lt-LT" b="1" dirty="0"/>
              <a:t>Modernizuota TPDRIS ir TPDR</a:t>
            </a:r>
          </a:p>
        </p:txBody>
      </p:sp>
      <p:pic>
        <p:nvPicPr>
          <p:cNvPr id="1121" name="Picture 97">
            <a:extLst>
              <a:ext uri="{FF2B5EF4-FFF2-40B4-BE49-F238E27FC236}">
                <a16:creationId xmlns:a16="http://schemas.microsoft.com/office/drawing/2014/main" id="{D7639C2B-ADBE-46F7-845F-072122949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4" y="329063"/>
            <a:ext cx="2926082" cy="137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95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6CE0-D2BA-DE72-0AEE-861F30A51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554" y="927672"/>
            <a:ext cx="10480431" cy="2387600"/>
          </a:xfrm>
        </p:spPr>
        <p:txBody>
          <a:bodyPr/>
          <a:lstStyle/>
          <a:p>
            <a:r>
              <a:rPr lang="lt-LT" dirty="0"/>
              <a:t>Klausimų aptarimas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6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CA4D-A6F6-4625-BB5F-E4A63A7A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24" y="232175"/>
            <a:ext cx="9868276" cy="966057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t-LT" sz="18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Privalomai TPDRIS keliamų </a:t>
            </a:r>
            <a:r>
              <a:rPr lang="lt-LT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dokumentų sąrašas, kai rengiami kaimo plėtros žemėtvarkos projektų rengimo ir keitimo procesai</a:t>
            </a:r>
            <a:endParaRPr lang="lt-L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Turinio vietos rezervavimo ženklas 10">
            <a:extLst>
              <a:ext uri="{FF2B5EF4-FFF2-40B4-BE49-F238E27FC236}">
                <a16:creationId xmlns:a16="http://schemas.microsoft.com/office/drawing/2014/main" id="{BDA1AB78-F794-C757-71FD-1CA067B1062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29712" y="1146872"/>
            <a:ext cx="7713090" cy="5478953"/>
          </a:xfrm>
        </p:spPr>
      </p:pic>
    </p:spTree>
    <p:extLst>
      <p:ext uri="{BB962C8B-B14F-4D97-AF65-F5344CB8AC3E}">
        <p14:creationId xmlns:p14="http://schemas.microsoft.com/office/powerpoint/2010/main" val="12270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CA4D-A6F6-4625-BB5F-E4A63A7A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5" y="232175"/>
            <a:ext cx="9868276" cy="966057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t-LT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Dėl atsakymų į pateiktus prašymus išduoti teritorijos planavimo sąlygas teikimo TPDRIS</a:t>
            </a:r>
            <a:endParaRPr lang="lt-L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Turinio vietos rezervavimo ženklas 7">
            <a:extLst>
              <a:ext uri="{FF2B5EF4-FFF2-40B4-BE49-F238E27FC236}">
                <a16:creationId xmlns:a16="http://schemas.microsoft.com/office/drawing/2014/main" id="{607C53BE-3D7F-B827-77D8-CD5D1C5E7F7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6886" y="1457607"/>
            <a:ext cx="9699095" cy="3678967"/>
          </a:xfrm>
        </p:spPr>
      </p:pic>
    </p:spTree>
    <p:extLst>
      <p:ext uri="{BB962C8B-B14F-4D97-AF65-F5344CB8AC3E}">
        <p14:creationId xmlns:p14="http://schemas.microsoft.com/office/powerpoint/2010/main" val="223044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279D-78E1-4520-A5FC-6F14E00B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3540" y="5069943"/>
            <a:ext cx="9976919" cy="615636"/>
          </a:xfrm>
        </p:spPr>
        <p:txBody>
          <a:bodyPr>
            <a:normAutofit/>
          </a:bodyPr>
          <a:lstStyle/>
          <a:p>
            <a:r>
              <a:rPr lang="lt-LT" sz="2400" dirty="0"/>
              <a:t>Ačiū už dėmesį</a:t>
            </a:r>
            <a:r>
              <a:rPr lang="en-US" sz="2400" dirty="0"/>
              <a:t>!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58609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IT prezentacijos sablonas.potx" id="{0BEB5CD6-3F9B-4DA1-97C5-BF631550BBD3}" vid="{FE4F9DB2-1B6C-4359-A84C-3656742E83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ProIT prezentacijos sablonas</Template>
  <TotalTime>17220</TotalTime>
  <Words>38</Words>
  <Application>Microsoft Office PowerPoint</Application>
  <PresentationFormat>Plačiaekranė</PresentationFormat>
  <Paragraphs>6</Paragraphs>
  <Slides>5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Verdana</vt:lpstr>
      <vt:lpstr>Office Theme</vt:lpstr>
      <vt:lpstr>Modernizuota TPDRIS ir TPDR</vt:lpstr>
      <vt:lpstr>Klausimų aptarimas</vt:lpstr>
      <vt:lpstr>Privalomai TPDRIS keliamų dokumentų sąrašas, kai rengiami kaimo plėtros žemėtvarkos projektų rengimo ir keitimo procesai</vt:lpstr>
      <vt:lpstr>Dėl atsakymų į pateiktus prašymus išduoti teritorijos planavimo sąlygas teikimo TPDRIS</vt:lpstr>
      <vt:lpstr>Ačiū už dėmesį!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UAB „PROIT“</dc:title>
  <dc:creator>vytautas.venckus@proit.lt</dc:creator>
  <cp:lastModifiedBy>Jurgita Augustinavičienė</cp:lastModifiedBy>
  <cp:revision>183</cp:revision>
  <cp:lastPrinted>2019-06-18T06:25:13Z</cp:lastPrinted>
  <dcterms:created xsi:type="dcterms:W3CDTF">2017-02-01T08:45:44Z</dcterms:created>
  <dcterms:modified xsi:type="dcterms:W3CDTF">2024-10-10T06:12:39Z</dcterms:modified>
</cp:coreProperties>
</file>